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6"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1270000" y="1689100"/>
            <a:ext cx="10464800" cy="3467100"/>
          </a:xfrm>
          <a:prstGeom prst="rect">
            <a:avLst/>
          </a:prstGeom>
        </p:spPr>
        <p:txBody>
          <a:bodyPr anchor="b"/>
          <a:lstStyle>
            <a:lvl1pPr algn="ctr"/>
          </a:lstStyle>
          <a:p>
            <a:r>
              <a:t>Texte du titre</a:t>
            </a:r>
          </a:p>
        </p:txBody>
      </p:sp>
      <p:sp>
        <p:nvSpPr>
          <p:cNvPr id="12" name="Texte niveau 1…"/>
          <p:cNvSpPr txBox="1">
            <a:spLocks noGrp="1"/>
          </p:cNvSpPr>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 Saisissez une citation ici. »"/>
          <p:cNvSpPr txBox="1">
            <a:spLocks noGrp="1"/>
          </p:cNvSpPr>
          <p:nvPr>
            <p:ph type="body" sz="quarter" idx="13"/>
          </p:nvPr>
        </p:nvSpPr>
        <p:spPr>
          <a:xfrm>
            <a:off x="1270000" y="4267200"/>
            <a:ext cx="10464800" cy="850900"/>
          </a:xfrm>
          <a:prstGeom prst="rect">
            <a:avLst/>
          </a:prstGeom>
        </p:spPr>
        <p:txBody>
          <a:bodyPr>
            <a:spAutoFit/>
          </a:bodyPr>
          <a:lstStyle>
            <a:lvl1pPr marL="0" indent="0" algn="ctr">
              <a:spcBef>
                <a:spcPts val="0"/>
              </a:spcBef>
              <a:buSzTx/>
              <a:buNone/>
            </a:lvl1pPr>
          </a:lstStyle>
          <a:p>
            <a:r>
              <a:t>« Saisissez une citation ici. »</a:t>
            </a:r>
          </a:p>
        </p:txBody>
      </p:sp>
      <p:sp>
        <p:nvSpPr>
          <p:cNvPr id="94" name="-Gilles Allain"/>
          <p:cNvSpPr txBox="1">
            <a:spLocks noGrp="1"/>
          </p:cNvSpPr>
          <p:nvPr>
            <p:ph type="body" sz="quarter" idx="14"/>
          </p:nvPr>
        </p:nvSpPr>
        <p:spPr>
          <a:xfrm>
            <a:off x="1270000" y="6362700"/>
            <a:ext cx="10464800" cy="647700"/>
          </a:xfrm>
          <a:prstGeom prst="rect">
            <a:avLst/>
          </a:prstGeom>
        </p:spPr>
        <p:txBody>
          <a:bodyPr anchor="t">
            <a:spAutoFit/>
          </a:bodyPr>
          <a:lstStyle>
            <a:lvl1pPr marL="0" indent="0" algn="ctr">
              <a:spcBef>
                <a:spcPts val="0"/>
              </a:spcBef>
              <a:buSzTx/>
              <a:buNone/>
              <a:defRPr sz="2800"/>
            </a:lvl1pPr>
          </a:lstStyle>
          <a:p>
            <a:r>
              <a:t>-Gilles Allain</a:t>
            </a:r>
          </a:p>
        </p:txBody>
      </p:sp>
      <p:sp>
        <p:nvSpPr>
          <p:cNvPr id="95"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Image"/>
          <p:cNvSpPr>
            <a:spLocks noGrp="1"/>
          </p:cNvSpPr>
          <p:nvPr>
            <p:ph type="pic" sz="half" idx="13"/>
          </p:nvPr>
        </p:nvSpPr>
        <p:spPr>
          <a:xfrm>
            <a:off x="1573807" y="1421425"/>
            <a:ext cx="9855201" cy="5143501"/>
          </a:xfrm>
          <a:prstGeom prst="rect">
            <a:avLst/>
          </a:prstGeom>
          <a:ln w="9525">
            <a:round/>
          </a:ln>
        </p:spPr>
        <p:txBody>
          <a:bodyPr lIns="91439" tIns="45719" rIns="91439" bIns="45719" anchor="t">
            <a:noAutofit/>
          </a:bodyPr>
          <a:lstStyle/>
          <a:p>
            <a:endParaRPr/>
          </a:p>
        </p:txBody>
      </p:sp>
      <p:sp>
        <p:nvSpPr>
          <p:cNvPr id="21" name="Texte du titre"/>
          <p:cNvSpPr txBox="1">
            <a:spLocks noGrp="1"/>
          </p:cNvSpPr>
          <p:nvPr>
            <p:ph type="title"/>
          </p:nvPr>
        </p:nvSpPr>
        <p:spPr>
          <a:xfrm>
            <a:off x="1270000" y="6680200"/>
            <a:ext cx="10464800" cy="1270000"/>
          </a:xfrm>
          <a:prstGeom prst="rect">
            <a:avLst/>
          </a:prstGeom>
        </p:spPr>
        <p:txBody>
          <a:bodyPr anchor="b"/>
          <a:lstStyle>
            <a:lvl1pPr algn="ctr"/>
          </a:lstStyle>
          <a:p>
            <a:r>
              <a:t>Texte du titre</a:t>
            </a:r>
          </a:p>
        </p:txBody>
      </p:sp>
      <p:sp>
        <p:nvSpPr>
          <p:cNvPr id="22" name="Texte niveau 1…"/>
          <p:cNvSpPr txBox="1">
            <a:spLocks noGrp="1"/>
          </p:cNvSpPr>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Texte niveau 1</a:t>
            </a:r>
          </a:p>
          <a:p>
            <a:pPr lvl="1"/>
            <a:r>
              <a:t>Texte niveau 2</a:t>
            </a:r>
          </a:p>
          <a:p>
            <a:pPr lvl="2"/>
            <a:r>
              <a:t>Texte niveau 3</a:t>
            </a:r>
          </a:p>
          <a:p>
            <a:pPr lvl="3"/>
            <a:r>
              <a:t>Texte niveau 4</a:t>
            </a:r>
          </a:p>
          <a:p>
            <a:pPr lvl="4"/>
            <a:r>
              <a:t>Texte niveau 5</a:t>
            </a:r>
          </a:p>
        </p:txBody>
      </p:sp>
      <p:sp>
        <p:nvSpPr>
          <p:cNvPr id="2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1270000" y="3289300"/>
            <a:ext cx="10464800" cy="3175000"/>
          </a:xfrm>
          <a:prstGeom prst="rect">
            <a:avLst/>
          </a:prstGeom>
        </p:spPr>
        <p:txBody>
          <a:bodyPr/>
          <a:lstStyle>
            <a:lvl1pPr algn="ctr"/>
          </a:lstStyle>
          <a:p>
            <a:r>
              <a:t>Texte du titre</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75450" y="1408083"/>
            <a:ext cx="4673600" cy="6972301"/>
          </a:xfrm>
          <a:prstGeom prst="rect">
            <a:avLst/>
          </a:prstGeom>
          <a:ln w="9525">
            <a:round/>
          </a:ln>
        </p:spPr>
        <p:txBody>
          <a:bodyPr lIns="91439" tIns="45719" rIns="91439" bIns="45719" anchor="t">
            <a:noAutofit/>
          </a:bodyPr>
          <a:lstStyle/>
          <a:p>
            <a:endParaRPr/>
          </a:p>
        </p:txBody>
      </p:sp>
      <p:sp>
        <p:nvSpPr>
          <p:cNvPr id="39" name="Texte du titre"/>
          <p:cNvSpPr txBox="1">
            <a:spLocks noGrp="1"/>
          </p:cNvSpPr>
          <p:nvPr>
            <p:ph type="title"/>
          </p:nvPr>
        </p:nvSpPr>
        <p:spPr>
          <a:xfrm>
            <a:off x="965200" y="1397000"/>
            <a:ext cx="5600700" cy="4038600"/>
          </a:xfrm>
          <a:prstGeom prst="rect">
            <a:avLst/>
          </a:prstGeom>
        </p:spPr>
        <p:txBody>
          <a:bodyPr anchor="b"/>
          <a:lstStyle>
            <a:lvl1pPr algn="ctr">
              <a:defRPr sz="6800"/>
            </a:lvl1pPr>
          </a:lstStyle>
          <a:p>
            <a:r>
              <a:t>Texte du titre</a:t>
            </a:r>
          </a:p>
        </p:txBody>
      </p:sp>
      <p:sp>
        <p:nvSpPr>
          <p:cNvPr id="40" name="Texte niveau 1…"/>
          <p:cNvSpPr txBox="1">
            <a:spLocks noGrp="1"/>
          </p:cNvSpPr>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Texte du titre"/>
          <p:cNvSpPr txBox="1">
            <a:spLocks noGrp="1"/>
          </p:cNvSpPr>
          <p:nvPr>
            <p:ph type="title"/>
          </p:nvPr>
        </p:nvSpPr>
        <p:spPr>
          <a:prstGeom prst="rect">
            <a:avLst/>
          </a:prstGeom>
        </p:spPr>
        <p:txBody>
          <a:bodyPr/>
          <a:lstStyle>
            <a:lvl1pPr algn="ctr"/>
          </a:lstStyle>
          <a:p>
            <a:r>
              <a:t>Texte du titre</a:t>
            </a:r>
          </a:p>
        </p:txBody>
      </p:sp>
      <p:sp>
        <p:nvSpPr>
          <p:cNvPr id="49"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lvl1pPr algn="ctr"/>
          </a:lstStyle>
          <a:p>
            <a:r>
              <a:t>Texte du titre</a:t>
            </a:r>
          </a:p>
        </p:txBody>
      </p:sp>
      <p:sp>
        <p:nvSpPr>
          <p:cNvPr id="57" name="Texte niveau 1…"/>
          <p:cNvSpPr txBox="1">
            <a:spLocks noGrp="1"/>
          </p:cNvSpPr>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 niveau 1</a:t>
            </a:r>
          </a:p>
          <a:p>
            <a:pPr lvl="1"/>
            <a:r>
              <a:t>Texte niveau 2</a:t>
            </a:r>
          </a:p>
          <a:p>
            <a:pPr lvl="2"/>
            <a:r>
              <a:t>Texte niveau 3</a:t>
            </a:r>
          </a:p>
          <a:p>
            <a:pPr lvl="3"/>
            <a:r>
              <a:t>Texte niveau 4</a:t>
            </a:r>
          </a:p>
          <a:p>
            <a:pPr lvl="4"/>
            <a:r>
              <a:t>Texte niveau 5</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31000" y="2857500"/>
            <a:ext cx="5003800" cy="5588000"/>
          </a:xfrm>
          <a:prstGeom prst="rect">
            <a:avLst/>
          </a:prstGeom>
          <a:ln w="9525">
            <a:round/>
          </a:ln>
        </p:spPr>
        <p:txBody>
          <a:bodyPr lIns="91439" tIns="45719" rIns="91439" bIns="45719" anchor="t">
            <a:noAutofit/>
          </a:bodyPr>
          <a:lstStyle/>
          <a:p>
            <a:endParaRPr/>
          </a:p>
        </p:txBody>
      </p:sp>
      <p:sp>
        <p:nvSpPr>
          <p:cNvPr id="66" name="Texte du titre"/>
          <p:cNvSpPr txBox="1">
            <a:spLocks noGrp="1"/>
          </p:cNvSpPr>
          <p:nvPr>
            <p:ph type="title"/>
          </p:nvPr>
        </p:nvSpPr>
        <p:spPr>
          <a:prstGeom prst="rect">
            <a:avLst/>
          </a:prstGeom>
        </p:spPr>
        <p:txBody>
          <a:bodyPr/>
          <a:lstStyle>
            <a:lvl1pPr algn="ctr"/>
          </a:lstStyle>
          <a:p>
            <a:r>
              <a:t>Texte du titre</a:t>
            </a:r>
          </a:p>
        </p:txBody>
      </p:sp>
      <p:sp>
        <p:nvSpPr>
          <p:cNvPr id="67" name="Texte niveau 1…"/>
          <p:cNvSpPr txBox="1">
            <a:spLocks noGrp="1"/>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r>
              <a:t>Texte niveau 1</a:t>
            </a:r>
          </a:p>
          <a:p>
            <a:pPr lvl="1"/>
            <a:r>
              <a:t>Texte niveau 2</a:t>
            </a:r>
          </a:p>
          <a:p>
            <a:pPr lvl="2"/>
            <a:r>
              <a:t>Texte niveau 3</a:t>
            </a:r>
          </a:p>
          <a:p>
            <a:pPr lvl="3"/>
            <a:r>
              <a:t>Texte niveau 4</a:t>
            </a:r>
          </a:p>
          <a:p>
            <a:pPr lvl="4"/>
            <a:r>
              <a:t>Texte niveau 5</a:t>
            </a:r>
          </a:p>
        </p:txBody>
      </p:sp>
      <p:sp>
        <p:nvSpPr>
          <p:cNvPr id="6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Texte niveau 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 niveau 1</a:t>
            </a:r>
          </a:p>
          <a:p>
            <a:pPr lvl="1"/>
            <a:r>
              <a:t>Texte niveau 2</a:t>
            </a:r>
          </a:p>
          <a:p>
            <a:pPr lvl="2"/>
            <a:r>
              <a:t>Texte niveau 3</a:t>
            </a:r>
          </a:p>
          <a:p>
            <a:pPr lvl="3"/>
            <a:r>
              <a:t>Texte niveau 4</a:t>
            </a:r>
          </a:p>
          <a:p>
            <a:pPr lvl="4"/>
            <a:r>
              <a:t>Texte niveau 5</a:t>
            </a:r>
          </a:p>
        </p:txBody>
      </p:sp>
      <p:sp>
        <p:nvSpPr>
          <p:cNvPr id="76"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396540" y="812918"/>
            <a:ext cx="4660901" cy="2984501"/>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quarter" idx="14"/>
          </p:nvPr>
        </p:nvSpPr>
        <p:spPr>
          <a:xfrm>
            <a:off x="7396540" y="4038718"/>
            <a:ext cx="4660901" cy="4864101"/>
          </a:xfrm>
          <a:prstGeom prst="rect">
            <a:avLst/>
          </a:prstGeom>
          <a:ln w="9525">
            <a:round/>
          </a:ln>
        </p:spPr>
        <p:txBody>
          <a:bodyPr lIns="91439" tIns="45719" rIns="91439" bIns="45719" anchor="t">
            <a:noAutofit/>
          </a:bodyPr>
          <a:lstStyle/>
          <a:p>
            <a:endParaRPr/>
          </a:p>
        </p:txBody>
      </p:sp>
      <p:sp>
        <p:nvSpPr>
          <p:cNvPr id="85" name="Image"/>
          <p:cNvSpPr>
            <a:spLocks noGrp="1"/>
          </p:cNvSpPr>
          <p:nvPr>
            <p:ph type="pic" sz="half" idx="15"/>
          </p:nvPr>
        </p:nvSpPr>
        <p:spPr>
          <a:xfrm>
            <a:off x="952500" y="825500"/>
            <a:ext cx="6197600" cy="8089900"/>
          </a:xfrm>
          <a:prstGeom prst="rect">
            <a:avLst/>
          </a:prstGeom>
          <a:ln w="9525">
            <a:round/>
          </a:ln>
        </p:spPr>
        <p:txBody>
          <a:bodyPr lIns="91439" tIns="45719" rIns="91439" bIns="45719" anchor="t">
            <a:noAutofit/>
          </a:bodyPr>
          <a:lstStyle/>
          <a:p>
            <a:endParaRP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exte niveau 1…"/>
          <p:cNvSpPr txBox="1">
            <a:spLocks noGrp="1"/>
          </p:cNvSpPr>
          <p:nvPr>
            <p:ph type="body" idx="1"/>
          </p:nvPr>
        </p:nvSpPr>
        <p:spPr>
          <a:xfrm>
            <a:off x="1270000" y="1168400"/>
            <a:ext cx="10464800" cy="7416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Texte niveau 1</a:t>
            </a:r>
          </a:p>
          <a:p>
            <a:pPr lvl="1"/>
            <a:r>
              <a:t>Texte niveau 2</a:t>
            </a:r>
          </a:p>
          <a:p>
            <a:pPr lvl="2"/>
            <a:r>
              <a:t>Texte niveau 3</a:t>
            </a:r>
          </a:p>
          <a:p>
            <a:pPr lvl="3"/>
            <a:r>
              <a:t>Texte niveau 4</a:t>
            </a:r>
          </a:p>
          <a:p>
            <a:pPr lvl="4"/>
            <a:r>
              <a:t>Texte niveau 5</a:t>
            </a:r>
          </a:p>
        </p:txBody>
      </p:sp>
      <p:sp>
        <p:nvSpPr>
          <p:cNvPr id="3" name="Texte du titre"/>
          <p:cNvSpPr txBox="1">
            <a:spLocks noGrp="1"/>
          </p:cNvSpPr>
          <p:nvPr>
            <p:ph type="title"/>
          </p:nvPr>
        </p:nvSpPr>
        <p:spPr>
          <a:xfrm>
            <a:off x="1270000" y="635000"/>
            <a:ext cx="10464800" cy="210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Texte du titre</a:t>
            </a:r>
          </a:p>
        </p:txBody>
      </p:sp>
      <p:sp>
        <p:nvSpPr>
          <p:cNvPr id="4" name="Numéro de diapositive"/>
          <p:cNvSpPr txBox="1">
            <a:spLocks noGrp="1"/>
          </p:cNvSpPr>
          <p:nvPr>
            <p:ph type="sldNum" sz="quarter" idx="2"/>
          </p:nvPr>
        </p:nvSpPr>
        <p:spPr>
          <a:xfrm>
            <a:off x="6337299" y="9296399"/>
            <a:ext cx="323479" cy="4572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1pPr>
      <a:lvl2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2pPr>
      <a:lvl3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3pPr>
      <a:lvl4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4pPr>
      <a:lvl5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5pPr>
      <a:lvl6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6pPr>
      <a:lvl7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7pPr>
      <a:lvl8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8pPr>
      <a:lvl9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iblegateway.com/passage/?search=luc%25204&amp;version=bds"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Luc 4 : 18-21"/>
          <p:cNvSpPr txBox="1">
            <a:spLocks noGrp="1"/>
          </p:cNvSpPr>
          <p:nvPr>
            <p:ph type="title"/>
          </p:nvPr>
        </p:nvSpPr>
        <p:spPr>
          <a:prstGeom prst="rect">
            <a:avLst/>
          </a:prstGeom>
        </p:spPr>
        <p:txBody>
          <a:bodyPr/>
          <a:lstStyle>
            <a:lvl1pPr defTabSz="457200">
              <a:spcBef>
                <a:spcPts val="500"/>
              </a:spcBef>
              <a:defRPr sz="3800">
                <a:solidFill>
                  <a:srgbClr val="000000"/>
                </a:solidFill>
                <a:uFill>
                  <a:solidFill>
                    <a:srgbClr val="00B050"/>
                  </a:solidFill>
                </a:uFill>
              </a:defRPr>
            </a:lvl1pPr>
          </a:lstStyle>
          <a:p>
            <a:pPr>
              <a:defRPr>
                <a:uFill>
                  <a:solidFill>
                    <a:srgbClr val="000000"/>
                  </a:solidFill>
                </a:uFill>
              </a:defRPr>
            </a:pPr>
            <a:r>
              <a:rPr dirty="0">
                <a:uFill>
                  <a:solidFill>
                    <a:srgbClr val="00B050"/>
                  </a:solidFill>
                </a:uFill>
              </a:rPr>
              <a:t>Luc 4 : 18-21</a:t>
            </a:r>
          </a:p>
        </p:txBody>
      </p:sp>
      <p:sp>
        <p:nvSpPr>
          <p:cNvPr id="120" name="L'Esprit du Seigneur repose sur moi parce qu'il m'a désigné par l'onction pour annoncer une bonne nouvelle aux pauvres. Il m'a envoyé pour proclamer aux captifs la libération, aux aveugles le recouvrement de la vue, pour apporter la délivrance aux opprimés…"/>
          <p:cNvSpPr txBox="1">
            <a:spLocks noGrp="1"/>
          </p:cNvSpPr>
          <p:nvPr>
            <p:ph type="body" idx="1"/>
          </p:nvPr>
        </p:nvSpPr>
        <p:spPr>
          <a:xfrm>
            <a:off x="871539" y="2400300"/>
            <a:ext cx="11501436" cy="6261100"/>
          </a:xfrm>
          <a:prstGeom prst="rect">
            <a:avLst/>
          </a:prstGeom>
        </p:spPr>
        <p:txBody>
          <a:bodyPr>
            <a:normAutofit/>
          </a:bodyPr>
          <a:lstStyle/>
          <a:p>
            <a:pPr marL="0" indent="0" defTabSz="365760">
              <a:lnSpc>
                <a:spcPct val="150000"/>
              </a:lnSpc>
              <a:spcBef>
                <a:spcPts val="0"/>
              </a:spcBef>
              <a:buSzTx/>
              <a:buNone/>
              <a:defRPr sz="2160">
                <a:solidFill>
                  <a:srgbClr val="000000"/>
                </a:solidFill>
              </a:defRPr>
            </a:pPr>
            <a:r>
              <a:rPr b="1" dirty="0" err="1">
                <a:uFill>
                  <a:solidFill>
                    <a:srgbClr val="00B050"/>
                  </a:solidFill>
                </a:uFill>
              </a:rPr>
              <a:t>L'Esprit</a:t>
            </a:r>
            <a:r>
              <a:rPr b="1" dirty="0">
                <a:uFill>
                  <a:solidFill>
                    <a:srgbClr val="00B050"/>
                  </a:solidFill>
                </a:uFill>
              </a:rPr>
              <a:t> du Seigneur repose sur </a:t>
            </a:r>
            <a:r>
              <a:rPr b="1" dirty="0" err="1">
                <a:uFill>
                  <a:solidFill>
                    <a:srgbClr val="00B050"/>
                  </a:solidFill>
                </a:uFill>
              </a:rPr>
              <a:t>moi</a:t>
            </a:r>
            <a:r>
              <a:rPr lang="en-US" b="1" dirty="0">
                <a:uFill>
                  <a:solidFill>
                    <a:srgbClr val="00B050"/>
                  </a:solidFill>
                </a:uFill>
              </a:rPr>
              <a:t> </a:t>
            </a:r>
            <a:r>
              <a:rPr b="1" dirty="0" err="1">
                <a:uFill>
                  <a:solidFill>
                    <a:srgbClr val="00B050"/>
                  </a:solidFill>
                </a:uFill>
              </a:rPr>
              <a:t>parce</a:t>
            </a:r>
            <a:r>
              <a:rPr b="1" dirty="0">
                <a:uFill>
                  <a:solidFill>
                    <a:srgbClr val="00B050"/>
                  </a:solidFill>
                </a:uFill>
              </a:rPr>
              <a:t> </a:t>
            </a:r>
            <a:r>
              <a:rPr b="1" dirty="0" err="1">
                <a:uFill>
                  <a:solidFill>
                    <a:srgbClr val="00B050"/>
                  </a:solidFill>
                </a:uFill>
              </a:rPr>
              <a:t>qu'il</a:t>
            </a:r>
            <a:r>
              <a:rPr b="1" dirty="0">
                <a:uFill>
                  <a:solidFill>
                    <a:srgbClr val="00B050"/>
                  </a:solidFill>
                </a:uFill>
              </a:rPr>
              <a:t> </a:t>
            </a:r>
            <a:r>
              <a:rPr b="1" dirty="0" err="1">
                <a:uFill>
                  <a:solidFill>
                    <a:srgbClr val="00B050"/>
                  </a:solidFill>
                </a:uFill>
              </a:rPr>
              <a:t>m'a</a:t>
            </a:r>
            <a:r>
              <a:rPr b="1" dirty="0">
                <a:uFill>
                  <a:solidFill>
                    <a:srgbClr val="00B050"/>
                  </a:solidFill>
                </a:uFill>
              </a:rPr>
              <a:t> </a:t>
            </a:r>
            <a:r>
              <a:rPr b="1" dirty="0" err="1">
                <a:uFill>
                  <a:solidFill>
                    <a:srgbClr val="00B050"/>
                  </a:solidFill>
                </a:uFill>
              </a:rPr>
              <a:t>désigné</a:t>
            </a:r>
            <a:r>
              <a:rPr b="1" dirty="0">
                <a:uFill>
                  <a:solidFill>
                    <a:srgbClr val="00B050"/>
                  </a:solidFill>
                </a:uFill>
              </a:rPr>
              <a:t> par </a:t>
            </a:r>
            <a:r>
              <a:rPr b="1" dirty="0" err="1">
                <a:uFill>
                  <a:solidFill>
                    <a:srgbClr val="00B050"/>
                  </a:solidFill>
                </a:uFill>
              </a:rPr>
              <a:t>l'onction</a:t>
            </a:r>
            <a:r>
              <a:rPr lang="en-US" b="1" dirty="0">
                <a:uFill>
                  <a:solidFill>
                    <a:srgbClr val="00B050"/>
                  </a:solidFill>
                </a:uFill>
              </a:rPr>
              <a:t> </a:t>
            </a:r>
            <a:r>
              <a:rPr b="1" dirty="0">
                <a:uFill>
                  <a:solidFill>
                    <a:srgbClr val="00B050"/>
                  </a:solidFill>
                </a:uFill>
              </a:rPr>
              <a:t>pour </a:t>
            </a:r>
            <a:r>
              <a:rPr b="1" dirty="0" err="1">
                <a:uFill>
                  <a:solidFill>
                    <a:srgbClr val="00B050"/>
                  </a:solidFill>
                </a:uFill>
              </a:rPr>
              <a:t>annoncer</a:t>
            </a:r>
            <a:r>
              <a:rPr b="1" dirty="0">
                <a:uFill>
                  <a:solidFill>
                    <a:srgbClr val="00B050"/>
                  </a:solidFill>
                </a:uFill>
              </a:rPr>
              <a:t> </a:t>
            </a:r>
            <a:r>
              <a:rPr b="1" dirty="0" err="1">
                <a:uFill>
                  <a:solidFill>
                    <a:srgbClr val="00B050"/>
                  </a:solidFill>
                </a:uFill>
              </a:rPr>
              <a:t>une</a:t>
            </a:r>
            <a:r>
              <a:rPr b="1" dirty="0">
                <a:uFill>
                  <a:solidFill>
                    <a:srgbClr val="00B050"/>
                  </a:solidFill>
                </a:uFill>
              </a:rPr>
              <a:t> bonne nouvelle aux </a:t>
            </a:r>
            <a:r>
              <a:rPr b="1" dirty="0" err="1">
                <a:uFill>
                  <a:solidFill>
                    <a:srgbClr val="00B050"/>
                  </a:solidFill>
                </a:uFill>
              </a:rPr>
              <a:t>pauvres</a:t>
            </a:r>
            <a:r>
              <a:rPr b="1" dirty="0">
                <a:uFill>
                  <a:solidFill>
                    <a:srgbClr val="00B050"/>
                  </a:solidFill>
                </a:uFill>
              </a:rPr>
              <a:t>.</a:t>
            </a:r>
            <a:r>
              <a:rPr lang="en-US" b="1" dirty="0">
                <a:uFill>
                  <a:solidFill>
                    <a:srgbClr val="00B050"/>
                  </a:solidFill>
                </a:uFill>
              </a:rPr>
              <a:t> </a:t>
            </a:r>
          </a:p>
          <a:p>
            <a:pPr marL="0" indent="0" defTabSz="365760">
              <a:lnSpc>
                <a:spcPct val="150000"/>
              </a:lnSpc>
              <a:spcBef>
                <a:spcPts val="0"/>
              </a:spcBef>
              <a:buSzTx/>
              <a:buNone/>
              <a:defRPr sz="2160">
                <a:solidFill>
                  <a:srgbClr val="000000"/>
                </a:solidFill>
              </a:defRPr>
            </a:pPr>
            <a:r>
              <a:rPr b="1" dirty="0">
                <a:uFill>
                  <a:solidFill>
                    <a:srgbClr val="00B050"/>
                  </a:solidFill>
                </a:uFill>
              </a:rPr>
              <a:t>Il </a:t>
            </a:r>
            <a:r>
              <a:rPr b="1" dirty="0" err="1">
                <a:uFill>
                  <a:solidFill>
                    <a:srgbClr val="00B050"/>
                  </a:solidFill>
                </a:uFill>
              </a:rPr>
              <a:t>m'a</a:t>
            </a:r>
            <a:r>
              <a:rPr b="1" dirty="0">
                <a:uFill>
                  <a:solidFill>
                    <a:srgbClr val="00B050"/>
                  </a:solidFill>
                </a:uFill>
              </a:rPr>
              <a:t> </a:t>
            </a:r>
            <a:r>
              <a:rPr b="1" dirty="0" err="1">
                <a:uFill>
                  <a:solidFill>
                    <a:srgbClr val="00B050"/>
                  </a:solidFill>
                </a:uFill>
              </a:rPr>
              <a:t>envoyé</a:t>
            </a:r>
            <a:r>
              <a:rPr b="1" dirty="0">
                <a:uFill>
                  <a:solidFill>
                    <a:srgbClr val="00B050"/>
                  </a:solidFill>
                </a:uFill>
              </a:rPr>
              <a:t> pour </a:t>
            </a:r>
            <a:r>
              <a:rPr b="1" dirty="0" err="1">
                <a:uFill>
                  <a:solidFill>
                    <a:srgbClr val="00B050"/>
                  </a:solidFill>
                </a:uFill>
              </a:rPr>
              <a:t>proclamer</a:t>
            </a:r>
            <a:r>
              <a:rPr b="1" dirty="0">
                <a:uFill>
                  <a:solidFill>
                    <a:srgbClr val="00B050"/>
                  </a:solidFill>
                </a:uFill>
              </a:rPr>
              <a:t> aux </a:t>
            </a:r>
            <a:r>
              <a:rPr b="1" dirty="0" err="1">
                <a:uFill>
                  <a:solidFill>
                    <a:srgbClr val="00B050"/>
                  </a:solidFill>
                </a:uFill>
              </a:rPr>
              <a:t>captifs</a:t>
            </a:r>
            <a:r>
              <a:rPr b="1" dirty="0">
                <a:uFill>
                  <a:solidFill>
                    <a:srgbClr val="00B050"/>
                  </a:solidFill>
                </a:uFill>
              </a:rPr>
              <a:t> la </a:t>
            </a:r>
            <a:r>
              <a:rPr b="1" dirty="0" err="1">
                <a:uFill>
                  <a:solidFill>
                    <a:srgbClr val="00B050"/>
                  </a:solidFill>
                </a:uFill>
              </a:rPr>
              <a:t>libération</a:t>
            </a:r>
            <a:r>
              <a:rPr b="1" dirty="0">
                <a:uFill>
                  <a:solidFill>
                    <a:srgbClr val="00B050"/>
                  </a:solidFill>
                </a:uFill>
              </a:rPr>
              <a:t>,</a:t>
            </a:r>
            <a:r>
              <a:rPr lang="en-US" b="1" dirty="0">
                <a:uFill>
                  <a:solidFill>
                    <a:srgbClr val="00B050"/>
                  </a:solidFill>
                </a:uFill>
              </a:rPr>
              <a:t> </a:t>
            </a:r>
            <a:r>
              <a:rPr b="1" dirty="0">
                <a:uFill>
                  <a:solidFill>
                    <a:srgbClr val="00B050"/>
                  </a:solidFill>
                </a:uFill>
              </a:rPr>
              <a:t>aux </a:t>
            </a:r>
            <a:r>
              <a:rPr b="1" dirty="0" err="1">
                <a:uFill>
                  <a:solidFill>
                    <a:srgbClr val="00B050"/>
                  </a:solidFill>
                </a:uFill>
              </a:rPr>
              <a:t>aveugles</a:t>
            </a:r>
            <a:r>
              <a:rPr b="1" dirty="0">
                <a:uFill>
                  <a:solidFill>
                    <a:srgbClr val="00B050"/>
                  </a:solidFill>
                </a:uFill>
              </a:rPr>
              <a:t> le </a:t>
            </a:r>
            <a:r>
              <a:rPr b="1" dirty="0" err="1">
                <a:uFill>
                  <a:solidFill>
                    <a:srgbClr val="00B050"/>
                  </a:solidFill>
                </a:uFill>
              </a:rPr>
              <a:t>recouvrement</a:t>
            </a:r>
            <a:r>
              <a:rPr b="1" dirty="0">
                <a:uFill>
                  <a:solidFill>
                    <a:srgbClr val="00B050"/>
                  </a:solidFill>
                </a:uFill>
              </a:rPr>
              <a:t> de la </a:t>
            </a:r>
            <a:r>
              <a:rPr b="1" dirty="0" err="1">
                <a:uFill>
                  <a:solidFill>
                    <a:srgbClr val="00B050"/>
                  </a:solidFill>
                </a:uFill>
              </a:rPr>
              <a:t>vue</a:t>
            </a:r>
            <a:r>
              <a:rPr b="1" dirty="0">
                <a:uFill>
                  <a:solidFill>
                    <a:srgbClr val="00B050"/>
                  </a:solidFill>
                </a:uFill>
              </a:rPr>
              <a:t>,</a:t>
            </a:r>
            <a:br>
              <a:rPr b="1" dirty="0">
                <a:uFill>
                  <a:solidFill>
                    <a:srgbClr val="00B050"/>
                  </a:solidFill>
                </a:uFill>
              </a:rPr>
            </a:br>
            <a:r>
              <a:rPr b="1" dirty="0">
                <a:uFill>
                  <a:solidFill>
                    <a:srgbClr val="00B050"/>
                  </a:solidFill>
                </a:uFill>
              </a:rPr>
              <a:t>pour </a:t>
            </a:r>
            <a:r>
              <a:rPr b="1" dirty="0" err="1">
                <a:uFill>
                  <a:solidFill>
                    <a:srgbClr val="00B050"/>
                  </a:solidFill>
                </a:uFill>
              </a:rPr>
              <a:t>apporter</a:t>
            </a:r>
            <a:r>
              <a:rPr b="1" dirty="0">
                <a:uFill>
                  <a:solidFill>
                    <a:srgbClr val="00B050"/>
                  </a:solidFill>
                </a:uFill>
              </a:rPr>
              <a:t> la </a:t>
            </a:r>
            <a:r>
              <a:rPr b="1" dirty="0" err="1">
                <a:uFill>
                  <a:solidFill>
                    <a:srgbClr val="00B050"/>
                  </a:solidFill>
                </a:uFill>
              </a:rPr>
              <a:t>délivrance</a:t>
            </a:r>
            <a:r>
              <a:rPr b="1" dirty="0">
                <a:uFill>
                  <a:solidFill>
                    <a:srgbClr val="00B050"/>
                  </a:solidFill>
                </a:uFill>
              </a:rPr>
              <a:t> aux </a:t>
            </a:r>
            <a:r>
              <a:rPr b="1" dirty="0" err="1">
                <a:uFill>
                  <a:solidFill>
                    <a:srgbClr val="00B050"/>
                  </a:solidFill>
                </a:uFill>
              </a:rPr>
              <a:t>opprimés</a:t>
            </a:r>
            <a:endParaRPr lang="fr-FR" b="1" dirty="0">
              <a:uFill>
                <a:solidFill>
                  <a:srgbClr val="00B050"/>
                </a:solidFill>
              </a:uFill>
            </a:endParaRPr>
          </a:p>
          <a:p>
            <a:pPr marL="0" indent="0" defTabSz="365760">
              <a:lnSpc>
                <a:spcPct val="150000"/>
              </a:lnSpc>
              <a:spcBef>
                <a:spcPts val="400"/>
              </a:spcBef>
              <a:buSzTx/>
              <a:buNone/>
              <a:defRPr sz="2160">
                <a:solidFill>
                  <a:srgbClr val="000000"/>
                </a:solidFill>
                <a:uFill>
                  <a:solidFill>
                    <a:srgbClr val="000000"/>
                  </a:solidFill>
                </a:uFill>
              </a:defRPr>
            </a:pPr>
            <a:r>
              <a:rPr lang="fr-FR" b="1" baseline="31999" dirty="0">
                <a:uFill>
                  <a:solidFill>
                    <a:srgbClr val="00B050"/>
                  </a:solidFill>
                </a:uFill>
              </a:rPr>
              <a:t>19 </a:t>
            </a:r>
            <a:r>
              <a:rPr lang="fr-FR" b="1" dirty="0">
                <a:uFill>
                  <a:solidFill>
                    <a:srgbClr val="00B050"/>
                  </a:solidFill>
                </a:uFill>
              </a:rPr>
              <a:t>et proclamer l'année de grâce accordée par le Seigneur</a:t>
            </a:r>
            <a:r>
              <a:rPr lang="fr-FR" b="1" baseline="31999" dirty="0">
                <a:uFill>
                  <a:solidFill>
                    <a:srgbClr val="00B050"/>
                  </a:solidFill>
                </a:uFill>
              </a:rPr>
              <a:t>[</a:t>
            </a:r>
            <a:r>
              <a:rPr lang="fr-FR" b="1" u="sng" baseline="31999" dirty="0">
                <a:uFill>
                  <a:solidFill>
                    <a:srgbClr val="0000FF"/>
                  </a:solidFill>
                </a:uFill>
                <a:hlinkClick r:id="rId2"/>
              </a:rPr>
              <a:t>g</a:t>
            </a:r>
            <a:r>
              <a:rPr lang="fr-FR" b="1" baseline="31999" dirty="0">
                <a:uFill>
                  <a:solidFill>
                    <a:srgbClr val="00B050"/>
                  </a:solidFill>
                </a:uFill>
              </a:rPr>
              <a:t>]</a:t>
            </a:r>
            <a:r>
              <a:rPr lang="fr-FR" b="1" dirty="0">
                <a:uFill>
                  <a:solidFill>
                    <a:srgbClr val="00B050"/>
                  </a:solidFill>
                </a:uFill>
              </a:rPr>
              <a:t>.</a:t>
            </a:r>
          </a:p>
          <a:p>
            <a:pPr marL="0" indent="0" defTabSz="365760">
              <a:lnSpc>
                <a:spcPct val="150000"/>
              </a:lnSpc>
              <a:spcBef>
                <a:spcPts val="400"/>
              </a:spcBef>
              <a:buSzTx/>
              <a:buNone/>
              <a:defRPr sz="2160">
                <a:solidFill>
                  <a:srgbClr val="000000"/>
                </a:solidFill>
                <a:uFill>
                  <a:solidFill>
                    <a:srgbClr val="000000"/>
                  </a:solidFill>
                </a:uFill>
              </a:defRPr>
            </a:pPr>
            <a:r>
              <a:rPr b="1" baseline="31999" dirty="0">
                <a:uFill>
                  <a:solidFill>
                    <a:srgbClr val="00B050"/>
                  </a:solidFill>
                </a:uFill>
              </a:rPr>
              <a:t>20 </a:t>
            </a:r>
            <a:r>
              <a:rPr b="1" dirty="0">
                <a:uFill>
                  <a:solidFill>
                    <a:srgbClr val="00B050"/>
                  </a:solidFill>
                </a:uFill>
              </a:rPr>
              <a:t>Il </a:t>
            </a:r>
            <a:r>
              <a:rPr b="1" dirty="0" err="1">
                <a:uFill>
                  <a:solidFill>
                    <a:srgbClr val="00B050"/>
                  </a:solidFill>
                </a:uFill>
              </a:rPr>
              <a:t>roula</a:t>
            </a:r>
            <a:r>
              <a:rPr b="1" dirty="0">
                <a:uFill>
                  <a:solidFill>
                    <a:srgbClr val="00B050"/>
                  </a:solidFill>
                </a:uFill>
              </a:rPr>
              <a:t> le livre, le </a:t>
            </a:r>
            <a:r>
              <a:rPr b="1" dirty="0" err="1">
                <a:uFill>
                  <a:solidFill>
                    <a:srgbClr val="00B050"/>
                  </a:solidFill>
                </a:uFill>
              </a:rPr>
              <a:t>rendit</a:t>
            </a:r>
            <a:r>
              <a:rPr b="1" dirty="0">
                <a:uFill>
                  <a:solidFill>
                    <a:srgbClr val="00B050"/>
                  </a:solidFill>
                </a:uFill>
              </a:rPr>
              <a:t> au servant et </a:t>
            </a:r>
            <a:r>
              <a:rPr b="1" dirty="0" err="1">
                <a:uFill>
                  <a:solidFill>
                    <a:srgbClr val="00B050"/>
                  </a:solidFill>
                </a:uFill>
              </a:rPr>
              <a:t>s'assit</a:t>
            </a:r>
            <a:r>
              <a:rPr b="1" dirty="0">
                <a:uFill>
                  <a:solidFill>
                    <a:srgbClr val="00B050"/>
                  </a:solidFill>
                </a:uFill>
              </a:rPr>
              <a:t>. </a:t>
            </a:r>
            <a:br>
              <a:rPr lang="en-US" b="1" dirty="0">
                <a:uFill>
                  <a:solidFill>
                    <a:srgbClr val="00B050"/>
                  </a:solidFill>
                </a:uFill>
              </a:rPr>
            </a:br>
            <a:r>
              <a:rPr b="1" dirty="0">
                <a:uFill>
                  <a:solidFill>
                    <a:srgbClr val="00B050"/>
                  </a:solidFill>
                </a:uFill>
              </a:rPr>
              <a:t>Dans la synagogue, </a:t>
            </a:r>
            <a:r>
              <a:rPr b="1" dirty="0" err="1">
                <a:uFill>
                  <a:solidFill>
                    <a:srgbClr val="00B050"/>
                  </a:solidFill>
                </a:uFill>
              </a:rPr>
              <a:t>tous</a:t>
            </a:r>
            <a:r>
              <a:rPr b="1" dirty="0">
                <a:uFill>
                  <a:solidFill>
                    <a:srgbClr val="00B050"/>
                  </a:solidFill>
                </a:uFill>
              </a:rPr>
              <a:t> les </a:t>
            </a:r>
            <a:r>
              <a:rPr b="1" dirty="0" err="1">
                <a:uFill>
                  <a:solidFill>
                    <a:srgbClr val="00B050"/>
                  </a:solidFill>
                </a:uFill>
              </a:rPr>
              <a:t>yeux</a:t>
            </a:r>
            <a:r>
              <a:rPr b="1" dirty="0">
                <a:uFill>
                  <a:solidFill>
                    <a:srgbClr val="00B050"/>
                  </a:solidFill>
                </a:uFill>
              </a:rPr>
              <a:t> </a:t>
            </a:r>
            <a:r>
              <a:rPr b="1" dirty="0" err="1">
                <a:uFill>
                  <a:solidFill>
                    <a:srgbClr val="00B050"/>
                  </a:solidFill>
                </a:uFill>
              </a:rPr>
              <a:t>étaient</a:t>
            </a:r>
            <a:r>
              <a:rPr b="1" dirty="0">
                <a:uFill>
                  <a:solidFill>
                    <a:srgbClr val="00B050"/>
                  </a:solidFill>
                </a:uFill>
              </a:rPr>
              <a:t> </a:t>
            </a:r>
            <a:r>
              <a:rPr b="1" dirty="0" err="1">
                <a:uFill>
                  <a:solidFill>
                    <a:srgbClr val="00B050"/>
                  </a:solidFill>
                </a:uFill>
              </a:rPr>
              <a:t>braqués</a:t>
            </a:r>
            <a:r>
              <a:rPr b="1" dirty="0">
                <a:uFill>
                  <a:solidFill>
                    <a:srgbClr val="00B050"/>
                  </a:solidFill>
                </a:uFill>
              </a:rPr>
              <a:t> sur </a:t>
            </a:r>
            <a:r>
              <a:rPr b="1" dirty="0" err="1">
                <a:uFill>
                  <a:solidFill>
                    <a:srgbClr val="00B050"/>
                  </a:solidFill>
                </a:uFill>
              </a:rPr>
              <a:t>lui</a:t>
            </a:r>
            <a:r>
              <a:rPr b="1" dirty="0">
                <a:uFill>
                  <a:solidFill>
                    <a:srgbClr val="00B050"/>
                  </a:solidFill>
                </a:uFill>
              </a:rPr>
              <a:t>.</a:t>
            </a:r>
          </a:p>
          <a:p>
            <a:pPr marL="0" indent="0" defTabSz="365760">
              <a:lnSpc>
                <a:spcPct val="150000"/>
              </a:lnSpc>
              <a:spcBef>
                <a:spcPts val="400"/>
              </a:spcBef>
              <a:buSzTx/>
              <a:buNone/>
              <a:defRPr sz="2160">
                <a:solidFill>
                  <a:srgbClr val="000000"/>
                </a:solidFill>
                <a:uFill>
                  <a:solidFill>
                    <a:srgbClr val="000000"/>
                  </a:solidFill>
                </a:uFill>
              </a:defRPr>
            </a:pPr>
            <a:r>
              <a:rPr b="1" baseline="31999" dirty="0">
                <a:uFill>
                  <a:solidFill>
                    <a:srgbClr val="00B050"/>
                  </a:solidFill>
                </a:uFill>
              </a:rPr>
              <a:t>21 </a:t>
            </a:r>
            <a:r>
              <a:rPr b="1" dirty="0">
                <a:uFill>
                  <a:solidFill>
                    <a:srgbClr val="00B050"/>
                  </a:solidFill>
                </a:uFill>
              </a:rPr>
              <a:t>---</a:t>
            </a:r>
            <a:r>
              <a:rPr b="1" dirty="0" err="1">
                <a:uFill>
                  <a:solidFill>
                    <a:srgbClr val="00B050"/>
                  </a:solidFill>
                </a:uFill>
              </a:rPr>
              <a:t>Aujourd'hui</a:t>
            </a:r>
            <a:r>
              <a:rPr b="1" dirty="0">
                <a:uFill>
                  <a:solidFill>
                    <a:srgbClr val="00B050"/>
                  </a:solidFill>
                </a:uFill>
              </a:rPr>
              <a:t> </a:t>
            </a:r>
            <a:r>
              <a:rPr b="1" dirty="0" err="1">
                <a:uFill>
                  <a:solidFill>
                    <a:srgbClr val="00B050"/>
                  </a:solidFill>
                </a:uFill>
              </a:rPr>
              <a:t>même</a:t>
            </a:r>
            <a:r>
              <a:rPr b="1" dirty="0">
                <a:uFill>
                  <a:solidFill>
                    <a:srgbClr val="00B050"/>
                  </a:solidFill>
                </a:uFill>
              </a:rPr>
              <a:t>, </a:t>
            </a:r>
            <a:r>
              <a:rPr b="1" dirty="0" err="1">
                <a:uFill>
                  <a:solidFill>
                    <a:srgbClr val="00B050"/>
                  </a:solidFill>
                </a:uFill>
              </a:rPr>
              <a:t>commença</a:t>
            </a:r>
            <a:r>
              <a:rPr b="1" dirty="0">
                <a:uFill>
                  <a:solidFill>
                    <a:srgbClr val="00B050"/>
                  </a:solidFill>
                </a:uFill>
              </a:rPr>
              <a:t>-t-</a:t>
            </a:r>
            <a:r>
              <a:rPr b="1" dirty="0" err="1">
                <a:uFill>
                  <a:solidFill>
                    <a:srgbClr val="00B050"/>
                  </a:solidFill>
                </a:uFill>
              </a:rPr>
              <a:t>il</a:t>
            </a:r>
            <a:r>
              <a:rPr b="1" dirty="0">
                <a:uFill>
                  <a:solidFill>
                    <a:srgbClr val="00B050"/>
                  </a:solidFill>
                </a:uFill>
              </a:rPr>
              <a:t>, pour </a:t>
            </a:r>
            <a:r>
              <a:rPr b="1" dirty="0" err="1">
                <a:uFill>
                  <a:solidFill>
                    <a:srgbClr val="00B050"/>
                  </a:solidFill>
                </a:uFill>
              </a:rPr>
              <a:t>vous</a:t>
            </a:r>
            <a:r>
              <a:rPr b="1" dirty="0">
                <a:uFill>
                  <a:solidFill>
                    <a:srgbClr val="00B050"/>
                  </a:solidFill>
                </a:uFill>
              </a:rPr>
              <a:t> qui </a:t>
            </a:r>
            <a:r>
              <a:rPr b="1" dirty="0" err="1">
                <a:uFill>
                  <a:solidFill>
                    <a:srgbClr val="00B050"/>
                  </a:solidFill>
                </a:uFill>
              </a:rPr>
              <a:t>l'entendez</a:t>
            </a:r>
            <a:r>
              <a:rPr b="1" dirty="0">
                <a:uFill>
                  <a:solidFill>
                    <a:srgbClr val="00B050"/>
                  </a:solidFill>
                </a:uFill>
              </a:rPr>
              <a:t>, </a:t>
            </a:r>
            <a:r>
              <a:rPr b="1" dirty="0" err="1">
                <a:uFill>
                  <a:solidFill>
                    <a:srgbClr val="00B050"/>
                  </a:solidFill>
                </a:uFill>
              </a:rPr>
              <a:t>cette</a:t>
            </a:r>
            <a:r>
              <a:rPr b="1" dirty="0">
                <a:uFill>
                  <a:solidFill>
                    <a:srgbClr val="00B050"/>
                  </a:solidFill>
                </a:uFill>
              </a:rPr>
              <a:t> </a:t>
            </a:r>
            <a:r>
              <a:rPr b="1" dirty="0" err="1">
                <a:uFill>
                  <a:solidFill>
                    <a:srgbClr val="00B050"/>
                  </a:solidFill>
                </a:uFill>
              </a:rPr>
              <a:t>prophétie</a:t>
            </a:r>
            <a:r>
              <a:rPr b="1" dirty="0">
                <a:uFill>
                  <a:solidFill>
                    <a:srgbClr val="00B050"/>
                  </a:solidFill>
                </a:uFill>
              </a:rPr>
              <a:t> de </a:t>
            </a:r>
            <a:r>
              <a:rPr b="1" dirty="0" err="1">
                <a:uFill>
                  <a:solidFill>
                    <a:srgbClr val="00B050"/>
                  </a:solidFill>
                </a:uFill>
              </a:rPr>
              <a:t>l'Écriture</a:t>
            </a:r>
            <a:r>
              <a:rPr b="1" dirty="0">
                <a:uFill>
                  <a:solidFill>
                    <a:srgbClr val="00B050"/>
                  </a:solidFill>
                </a:uFill>
              </a:rPr>
              <a:t> </a:t>
            </a:r>
            <a:r>
              <a:rPr b="1" dirty="0" err="1">
                <a:uFill>
                  <a:solidFill>
                    <a:srgbClr val="00B050"/>
                  </a:solidFill>
                </a:uFill>
              </a:rPr>
              <a:t>est</a:t>
            </a:r>
            <a:r>
              <a:rPr b="1" dirty="0">
                <a:uFill>
                  <a:solidFill>
                    <a:srgbClr val="00B050"/>
                  </a:solidFill>
                </a:uFill>
              </a:rPr>
              <a:t> </a:t>
            </a:r>
            <a:r>
              <a:rPr b="1" dirty="0" err="1">
                <a:uFill>
                  <a:solidFill>
                    <a:srgbClr val="00B050"/>
                  </a:solidFill>
                </a:uFill>
              </a:rPr>
              <a:t>devenue</a:t>
            </a:r>
            <a:r>
              <a:rPr b="1" dirty="0">
                <a:uFill>
                  <a:solidFill>
                    <a:srgbClr val="00B050"/>
                  </a:solidFill>
                </a:uFill>
              </a:rPr>
              <a:t> </a:t>
            </a:r>
            <a:r>
              <a:rPr b="1" dirty="0" err="1">
                <a:uFill>
                  <a:solidFill>
                    <a:srgbClr val="00B050"/>
                  </a:solidFill>
                </a:uFill>
              </a:rPr>
              <a:t>réalité</a:t>
            </a:r>
            <a:r>
              <a:rPr b="1" dirty="0">
                <a:uFill>
                  <a:solidFill>
                    <a:srgbClr val="00B050"/>
                  </a:solidFill>
                </a:uFill>
              </a:rPr>
              <a: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Dieu remet son peuple dans le cortège de la vie.…"/>
          <p:cNvSpPr txBox="1">
            <a:spLocks noGrp="1"/>
          </p:cNvSpPr>
          <p:nvPr>
            <p:ph type="body" idx="1"/>
          </p:nvPr>
        </p:nvSpPr>
        <p:spPr>
          <a:xfrm>
            <a:off x="1181100" y="76200"/>
            <a:ext cx="10464800" cy="7416800"/>
          </a:xfrm>
          <a:prstGeom prst="rect">
            <a:avLst/>
          </a:prstGeom>
        </p:spPr>
        <p:txBody>
          <a:bodyPr/>
          <a:lstStyle/>
          <a:p>
            <a:pPr>
              <a:buBlip>
                <a:blip r:embed="rId2"/>
              </a:buBlip>
            </a:pPr>
            <a:r>
              <a:t>Dieu remet son peuple dans le cortège de la vie.</a:t>
            </a:r>
          </a:p>
          <a:p>
            <a:pPr>
              <a:buBlip>
                <a:blip r:embed="rId2"/>
              </a:buBlip>
            </a:pPr>
            <a:r>
              <a:t>Dieu nous rejoint là où nous sommes. </a:t>
            </a:r>
          </a:p>
          <a:p>
            <a:pPr>
              <a:buBlip>
                <a:blip r:embed="rId2"/>
              </a:buBlip>
            </a:pPr>
            <a:r>
              <a:t>Dieu fait de l’humanité son espérance. </a:t>
            </a:r>
          </a:p>
          <a:p>
            <a:pPr>
              <a:buBlip>
                <a:blip r:embed="rId2"/>
              </a:buBlip>
            </a:pPr>
            <a:r>
              <a:t>Dieu rend visibles ceux qui ne le sont pas, ceux qui n’étaient plus.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Dieu remet son peuple dans le cortège de la vie.…"/>
          <p:cNvSpPr txBox="1">
            <a:spLocks noGrp="1"/>
          </p:cNvSpPr>
          <p:nvPr>
            <p:ph type="body" idx="1"/>
          </p:nvPr>
        </p:nvSpPr>
        <p:spPr>
          <a:xfrm>
            <a:off x="1270000" y="927100"/>
            <a:ext cx="10464800" cy="7416800"/>
          </a:xfrm>
          <a:prstGeom prst="rect">
            <a:avLst/>
          </a:prstGeom>
        </p:spPr>
        <p:txBody>
          <a:bodyPr/>
          <a:lstStyle/>
          <a:p>
            <a:pPr marL="455802" indent="-455802" defTabSz="566674">
              <a:spcBef>
                <a:spcPts val="2900"/>
              </a:spcBef>
              <a:buBlip>
                <a:blip r:embed="rId2"/>
              </a:buBlip>
              <a:defRPr sz="3686"/>
            </a:pPr>
            <a:r>
              <a:t>Dieu remet son peuple dans le cortège de la vie.</a:t>
            </a:r>
          </a:p>
          <a:p>
            <a:pPr marL="455802" indent="-455802" defTabSz="566674">
              <a:spcBef>
                <a:spcPts val="2900"/>
              </a:spcBef>
              <a:buBlip>
                <a:blip r:embed="rId2"/>
              </a:buBlip>
              <a:defRPr sz="3686"/>
            </a:pPr>
            <a:r>
              <a:t>Dieu nous rejoint là où nous sommes. </a:t>
            </a:r>
          </a:p>
          <a:p>
            <a:pPr marL="455802" indent="-455802" defTabSz="566674">
              <a:spcBef>
                <a:spcPts val="2900"/>
              </a:spcBef>
              <a:buBlip>
                <a:blip r:embed="rId2"/>
              </a:buBlip>
              <a:defRPr sz="3686"/>
            </a:pPr>
            <a:r>
              <a:t>Dieu fait de l’humanité son espérance. </a:t>
            </a:r>
          </a:p>
          <a:p>
            <a:pPr marL="455802" indent="-455802" defTabSz="566674">
              <a:spcBef>
                <a:spcPts val="2900"/>
              </a:spcBef>
              <a:buBlip>
                <a:blip r:embed="rId2"/>
              </a:buBlip>
              <a:defRPr sz="3686"/>
            </a:pPr>
            <a:r>
              <a:t>Dieu rend visibles ceux qui ne le sont pas, ceux qui n’étaient plus.   </a:t>
            </a:r>
          </a:p>
          <a:p>
            <a:pPr marL="455802" indent="-455802" defTabSz="566674">
              <a:spcBef>
                <a:spcPts val="2900"/>
              </a:spcBef>
              <a:buBlip>
                <a:blip r:embed="rId2"/>
              </a:buBlip>
              <a:defRPr sz="3686"/>
            </a:pPr>
            <a:r>
              <a:t>Dieu nous libère de ce qui nous opprime, de ce qui nous aliène, de ce qui nous  met en incapacité de pleinement exister.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uc 8.40-56 :"/>
          <p:cNvSpPr txBox="1">
            <a:spLocks noGrp="1"/>
          </p:cNvSpPr>
          <p:nvPr>
            <p:ph type="title"/>
          </p:nvPr>
        </p:nvSpPr>
        <p:spPr>
          <a:prstGeom prst="rect">
            <a:avLst/>
          </a:prstGeom>
        </p:spPr>
        <p:txBody>
          <a:bodyPr/>
          <a:lstStyle/>
          <a:p>
            <a:pPr defTabSz="457200">
              <a:defRPr sz="3800">
                <a:solidFill>
                  <a:srgbClr val="000000"/>
                </a:solidFill>
                <a:uFill>
                  <a:solidFill>
                    <a:srgbClr val="000000"/>
                  </a:solidFill>
                </a:uFill>
              </a:defRPr>
            </a:pPr>
            <a:r>
              <a:rPr dirty="0"/>
              <a:t>Luc 8.40-56 :  </a:t>
            </a:r>
          </a:p>
        </p:txBody>
      </p:sp>
      <p:sp>
        <p:nvSpPr>
          <p:cNvPr id="123" name="40 A son retour, Jésus fut accueilli par la foule, car tous l'attendaient. 41 Voici qu’arriva un homme du nom de Jaïrus; il était chef de la synagogue. Il se jeta à ses pieds et le supplia d'entrer dans sa maison, 42 parce qu'il avait une fille unique d'environ 12 ans qui était mourante. Pendant que Jésus s'y rendait, la foule le serrait de tous côtés.…"/>
          <p:cNvSpPr txBox="1">
            <a:spLocks noGrp="1"/>
          </p:cNvSpPr>
          <p:nvPr>
            <p:ph type="body" idx="1"/>
          </p:nvPr>
        </p:nvSpPr>
        <p:spPr>
          <a:xfrm>
            <a:off x="1270000" y="2214563"/>
            <a:ext cx="10464800" cy="6446837"/>
          </a:xfrm>
          <a:prstGeom prst="rect">
            <a:avLst/>
          </a:prstGeom>
        </p:spPr>
        <p:txBody>
          <a:bodyPr>
            <a:normAutofit/>
          </a:bodyPr>
          <a:lstStyle/>
          <a:p>
            <a:pPr marL="0" indent="0" defTabSz="361188">
              <a:lnSpc>
                <a:spcPct val="150000"/>
              </a:lnSpc>
              <a:spcBef>
                <a:spcPts val="0"/>
              </a:spcBef>
              <a:buSzTx/>
              <a:buNone/>
              <a:defRPr sz="2054">
                <a:solidFill>
                  <a:srgbClr val="000000"/>
                </a:solidFill>
              </a:defRPr>
            </a:pPr>
            <a:r>
              <a:rPr b="1" dirty="0"/>
              <a:t>40 A son retour, </a:t>
            </a:r>
            <a:r>
              <a:rPr b="1" dirty="0" err="1"/>
              <a:t>Jésus</a:t>
            </a:r>
            <a:r>
              <a:rPr b="1" dirty="0"/>
              <a:t> </a:t>
            </a:r>
            <a:r>
              <a:rPr b="1" dirty="0" err="1"/>
              <a:t>fut</a:t>
            </a:r>
            <a:r>
              <a:rPr b="1" dirty="0"/>
              <a:t> </a:t>
            </a:r>
            <a:r>
              <a:rPr b="1" dirty="0" err="1"/>
              <a:t>accueilli</a:t>
            </a:r>
            <a:r>
              <a:rPr b="1" dirty="0"/>
              <a:t> par la </a:t>
            </a:r>
            <a:r>
              <a:rPr b="1" dirty="0" err="1"/>
              <a:t>foule</a:t>
            </a:r>
            <a:r>
              <a:rPr b="1" dirty="0"/>
              <a:t>, car </a:t>
            </a:r>
            <a:r>
              <a:rPr b="1" dirty="0" err="1"/>
              <a:t>tous</a:t>
            </a:r>
            <a:r>
              <a:rPr b="1" dirty="0"/>
              <a:t> </a:t>
            </a:r>
            <a:r>
              <a:rPr b="1" dirty="0" err="1"/>
              <a:t>l'attendaient</a:t>
            </a:r>
            <a:r>
              <a:rPr b="1" dirty="0"/>
              <a:t>. 41 </a:t>
            </a:r>
            <a:r>
              <a:rPr b="1" dirty="0" err="1"/>
              <a:t>Voici</a:t>
            </a:r>
            <a:r>
              <a:rPr b="1" dirty="0"/>
              <a:t> </a:t>
            </a:r>
            <a:r>
              <a:rPr b="1" dirty="0" err="1"/>
              <a:t>qu’arriva</a:t>
            </a:r>
            <a:r>
              <a:rPr b="1" dirty="0"/>
              <a:t> un homme du nom de </a:t>
            </a:r>
            <a:r>
              <a:rPr b="1" dirty="0" err="1"/>
              <a:t>Jaïrus</a:t>
            </a:r>
            <a:r>
              <a:rPr b="1" dirty="0"/>
              <a:t>; </a:t>
            </a:r>
            <a:r>
              <a:rPr b="1" dirty="0" err="1"/>
              <a:t>il</a:t>
            </a:r>
            <a:r>
              <a:rPr b="1" dirty="0"/>
              <a:t> </a:t>
            </a:r>
            <a:r>
              <a:rPr b="1" dirty="0" err="1"/>
              <a:t>était</a:t>
            </a:r>
            <a:r>
              <a:rPr b="1" dirty="0"/>
              <a:t> chef de la synagogue. Il se </a:t>
            </a:r>
            <a:r>
              <a:rPr b="1" dirty="0" err="1"/>
              <a:t>jeta</a:t>
            </a:r>
            <a:r>
              <a:rPr b="1" dirty="0"/>
              <a:t> à </a:t>
            </a:r>
            <a:r>
              <a:rPr b="1" dirty="0" err="1"/>
              <a:t>ses</a:t>
            </a:r>
            <a:r>
              <a:rPr b="1" dirty="0"/>
              <a:t> </a:t>
            </a:r>
            <a:r>
              <a:rPr b="1" dirty="0" err="1"/>
              <a:t>pieds</a:t>
            </a:r>
            <a:r>
              <a:rPr b="1" dirty="0"/>
              <a:t> et le </a:t>
            </a:r>
            <a:r>
              <a:rPr b="1" dirty="0" err="1"/>
              <a:t>supplia</a:t>
            </a:r>
            <a:r>
              <a:rPr b="1" dirty="0"/>
              <a:t> </a:t>
            </a:r>
            <a:r>
              <a:rPr b="1" dirty="0" err="1"/>
              <a:t>d'entrer</a:t>
            </a:r>
            <a:r>
              <a:rPr b="1" dirty="0"/>
              <a:t> dans </a:t>
            </a:r>
            <a:r>
              <a:rPr b="1" dirty="0" err="1"/>
              <a:t>sa</a:t>
            </a:r>
            <a:r>
              <a:rPr b="1" dirty="0"/>
              <a:t> </a:t>
            </a:r>
            <a:r>
              <a:rPr b="1" dirty="0" err="1"/>
              <a:t>maison</a:t>
            </a:r>
            <a:r>
              <a:rPr b="1" dirty="0"/>
              <a:t>, 42 </a:t>
            </a:r>
            <a:r>
              <a:rPr b="1" dirty="0" err="1"/>
              <a:t>parce</a:t>
            </a:r>
            <a:r>
              <a:rPr b="1" dirty="0"/>
              <a:t> </a:t>
            </a:r>
            <a:r>
              <a:rPr b="1" dirty="0" err="1"/>
              <a:t>qu'il</a:t>
            </a:r>
            <a:r>
              <a:rPr b="1" dirty="0"/>
              <a:t> </a:t>
            </a:r>
            <a:r>
              <a:rPr b="1" dirty="0" err="1"/>
              <a:t>avait</a:t>
            </a:r>
            <a:r>
              <a:rPr b="1" dirty="0"/>
              <a:t> </a:t>
            </a:r>
            <a:r>
              <a:rPr b="1" dirty="0" err="1"/>
              <a:t>une</a:t>
            </a:r>
            <a:r>
              <a:rPr b="1" dirty="0"/>
              <a:t> </a:t>
            </a:r>
            <a:r>
              <a:rPr b="1" dirty="0" err="1"/>
              <a:t>fille</a:t>
            </a:r>
            <a:r>
              <a:rPr b="1" dirty="0"/>
              <a:t> unique </a:t>
            </a:r>
            <a:r>
              <a:rPr b="1" dirty="0" err="1"/>
              <a:t>d'environ</a:t>
            </a:r>
            <a:r>
              <a:rPr b="1" dirty="0"/>
              <a:t> 12 </a:t>
            </a:r>
            <a:r>
              <a:rPr b="1" dirty="0" err="1"/>
              <a:t>ans</a:t>
            </a:r>
            <a:r>
              <a:rPr b="1" dirty="0"/>
              <a:t> qui </a:t>
            </a:r>
            <a:r>
              <a:rPr b="1" dirty="0" err="1"/>
              <a:t>était</a:t>
            </a:r>
            <a:r>
              <a:rPr b="1" dirty="0"/>
              <a:t> </a:t>
            </a:r>
            <a:r>
              <a:rPr b="1" dirty="0" err="1"/>
              <a:t>mourante</a:t>
            </a:r>
            <a:r>
              <a:rPr b="1" dirty="0"/>
              <a:t>. Pendant que </a:t>
            </a:r>
            <a:r>
              <a:rPr b="1" dirty="0" err="1"/>
              <a:t>Jésus</a:t>
            </a:r>
            <a:r>
              <a:rPr b="1" dirty="0"/>
              <a:t> </a:t>
            </a:r>
            <a:r>
              <a:rPr b="1" dirty="0" err="1"/>
              <a:t>s'y</a:t>
            </a:r>
            <a:r>
              <a:rPr b="1" dirty="0"/>
              <a:t> </a:t>
            </a:r>
            <a:r>
              <a:rPr b="1" dirty="0" err="1"/>
              <a:t>rendait</a:t>
            </a:r>
            <a:r>
              <a:rPr b="1" dirty="0"/>
              <a:t>, la </a:t>
            </a:r>
            <a:r>
              <a:rPr b="1" dirty="0" err="1"/>
              <a:t>foule</a:t>
            </a:r>
            <a:r>
              <a:rPr b="1" dirty="0"/>
              <a:t> le </a:t>
            </a:r>
            <a:r>
              <a:rPr b="1" dirty="0" err="1"/>
              <a:t>serrait</a:t>
            </a:r>
            <a:r>
              <a:rPr b="1" dirty="0"/>
              <a:t> de </a:t>
            </a:r>
            <a:r>
              <a:rPr b="1" dirty="0" err="1"/>
              <a:t>tous</a:t>
            </a:r>
            <a:r>
              <a:rPr b="1" dirty="0"/>
              <a:t> </a:t>
            </a:r>
            <a:r>
              <a:rPr b="1" dirty="0" err="1"/>
              <a:t>côtés</a:t>
            </a:r>
            <a:r>
              <a:rPr b="1" dirty="0"/>
              <a:t>.</a:t>
            </a:r>
          </a:p>
          <a:p>
            <a:pPr marL="0" indent="0" defTabSz="361188">
              <a:lnSpc>
                <a:spcPct val="150000"/>
              </a:lnSpc>
              <a:spcBef>
                <a:spcPts val="0"/>
              </a:spcBef>
              <a:buSzTx/>
              <a:buNone/>
              <a:defRPr sz="2054">
                <a:solidFill>
                  <a:srgbClr val="000000"/>
                </a:solidFill>
              </a:defRPr>
            </a:pPr>
            <a:r>
              <a:rPr b="1" dirty="0"/>
              <a:t>43 Or </a:t>
            </a:r>
            <a:r>
              <a:rPr b="1" dirty="0" err="1"/>
              <a:t>il</a:t>
            </a:r>
            <a:r>
              <a:rPr b="1" dirty="0"/>
              <a:t> y </a:t>
            </a:r>
            <a:r>
              <a:rPr b="1" dirty="0" err="1"/>
              <a:t>avait</a:t>
            </a:r>
            <a:r>
              <a:rPr b="1" dirty="0"/>
              <a:t> </a:t>
            </a:r>
            <a:r>
              <a:rPr b="1" dirty="0" err="1"/>
              <a:t>une</a:t>
            </a:r>
            <a:r>
              <a:rPr b="1" dirty="0"/>
              <a:t> femme qui </a:t>
            </a:r>
            <a:r>
              <a:rPr b="1" dirty="0" err="1"/>
              <a:t>souffrait</a:t>
            </a:r>
            <a:r>
              <a:rPr b="1" dirty="0"/>
              <a:t> </a:t>
            </a:r>
            <a:r>
              <a:rPr b="1" dirty="0" err="1"/>
              <a:t>d'hémorragies</a:t>
            </a:r>
            <a:r>
              <a:rPr b="1" dirty="0"/>
              <a:t> </a:t>
            </a:r>
            <a:r>
              <a:rPr b="1" dirty="0" err="1"/>
              <a:t>depuis</a:t>
            </a:r>
            <a:r>
              <a:rPr b="1" dirty="0"/>
              <a:t> 12 </a:t>
            </a:r>
            <a:r>
              <a:rPr b="1" dirty="0" err="1"/>
              <a:t>ans</a:t>
            </a:r>
            <a:r>
              <a:rPr b="1" dirty="0"/>
              <a:t>; </a:t>
            </a:r>
            <a:r>
              <a:rPr b="1" dirty="0" err="1"/>
              <a:t>elle</a:t>
            </a:r>
            <a:r>
              <a:rPr b="1" dirty="0"/>
              <a:t> </a:t>
            </a:r>
            <a:r>
              <a:rPr b="1" dirty="0" err="1"/>
              <a:t>avait</a:t>
            </a:r>
            <a:r>
              <a:rPr b="1" dirty="0"/>
              <a:t> </a:t>
            </a:r>
            <a:r>
              <a:rPr b="1" dirty="0" err="1"/>
              <a:t>dépensé</a:t>
            </a:r>
            <a:r>
              <a:rPr b="1" dirty="0"/>
              <a:t> tout son bien chez les </a:t>
            </a:r>
            <a:r>
              <a:rPr b="1" dirty="0" err="1"/>
              <a:t>médecins</a:t>
            </a:r>
            <a:r>
              <a:rPr b="1" dirty="0"/>
              <a:t>, </a:t>
            </a:r>
            <a:r>
              <a:rPr b="1" dirty="0" err="1"/>
              <a:t>mais</a:t>
            </a:r>
            <a:r>
              <a:rPr b="1" dirty="0"/>
              <a:t> </a:t>
            </a:r>
            <a:r>
              <a:rPr b="1" dirty="0" err="1"/>
              <a:t>aucun</a:t>
            </a:r>
            <a:r>
              <a:rPr b="1" dirty="0"/>
              <a:t> </a:t>
            </a:r>
            <a:r>
              <a:rPr b="1" dirty="0" err="1"/>
              <a:t>n'avait</a:t>
            </a:r>
            <a:r>
              <a:rPr b="1" dirty="0"/>
              <a:t> </a:t>
            </a:r>
            <a:r>
              <a:rPr b="1" dirty="0" err="1"/>
              <a:t>pu</a:t>
            </a:r>
            <a:r>
              <a:rPr b="1" dirty="0"/>
              <a:t> la </a:t>
            </a:r>
            <a:r>
              <a:rPr b="1" dirty="0" err="1"/>
              <a:t>guérir</a:t>
            </a:r>
            <a:r>
              <a:rPr b="1" dirty="0"/>
              <a:t>. 44 Elle </a:t>
            </a:r>
            <a:r>
              <a:rPr b="1" dirty="0" err="1"/>
              <a:t>s'approcha</a:t>
            </a:r>
            <a:r>
              <a:rPr b="1" dirty="0"/>
              <a:t> par-derrière et </a:t>
            </a:r>
            <a:r>
              <a:rPr b="1" dirty="0" err="1"/>
              <a:t>toucha</a:t>
            </a:r>
            <a:r>
              <a:rPr b="1" dirty="0"/>
              <a:t> le </a:t>
            </a:r>
            <a:r>
              <a:rPr b="1" dirty="0" err="1"/>
              <a:t>bord</a:t>
            </a:r>
            <a:r>
              <a:rPr b="1" dirty="0"/>
              <a:t> du </a:t>
            </a:r>
            <a:r>
              <a:rPr b="1" dirty="0" err="1"/>
              <a:t>vêtement</a:t>
            </a:r>
            <a:r>
              <a:rPr b="1" dirty="0"/>
              <a:t> de </a:t>
            </a:r>
            <a:r>
              <a:rPr b="1" dirty="0" err="1"/>
              <a:t>Jésus</a:t>
            </a:r>
            <a:r>
              <a:rPr b="1" dirty="0"/>
              <a:t>. Son </a:t>
            </a:r>
            <a:r>
              <a:rPr b="1" dirty="0" err="1"/>
              <a:t>hémorragie</a:t>
            </a:r>
            <a:r>
              <a:rPr b="1" dirty="0"/>
              <a:t> </a:t>
            </a:r>
            <a:r>
              <a:rPr b="1" dirty="0" err="1"/>
              <a:t>s'arrêta</a:t>
            </a:r>
            <a:r>
              <a:rPr b="1" dirty="0"/>
              <a:t> </a:t>
            </a:r>
            <a:r>
              <a:rPr b="1" dirty="0" err="1"/>
              <a:t>immédiatement</a:t>
            </a:r>
            <a:r>
              <a:rPr b="1" dirty="0"/>
              <a:t>. 45 </a:t>
            </a:r>
            <a:r>
              <a:rPr b="1" dirty="0" err="1"/>
              <a:t>Jésus</a:t>
            </a:r>
            <a:r>
              <a:rPr b="1" dirty="0"/>
              <a:t> </a:t>
            </a:r>
            <a:r>
              <a:rPr b="1" dirty="0" err="1"/>
              <a:t>dit</a:t>
            </a:r>
            <a:r>
              <a:rPr b="1" dirty="0"/>
              <a:t>: «Qui </a:t>
            </a:r>
            <a:r>
              <a:rPr b="1" dirty="0" err="1"/>
              <a:t>m'a</a:t>
            </a:r>
            <a:r>
              <a:rPr b="1" dirty="0"/>
              <a:t> touché?» Comme </a:t>
            </a:r>
            <a:r>
              <a:rPr b="1" dirty="0" err="1"/>
              <a:t>tous</a:t>
            </a:r>
            <a:r>
              <a:rPr b="1" dirty="0"/>
              <a:t> </a:t>
            </a:r>
            <a:r>
              <a:rPr b="1" dirty="0" err="1"/>
              <a:t>s'en</a:t>
            </a:r>
            <a:r>
              <a:rPr b="1" dirty="0"/>
              <a:t> </a:t>
            </a:r>
            <a:r>
              <a:rPr b="1" dirty="0" err="1"/>
              <a:t>défendaient</a:t>
            </a:r>
            <a:r>
              <a:rPr b="1" dirty="0"/>
              <a:t>, Pierre et </a:t>
            </a:r>
            <a:r>
              <a:rPr b="1" dirty="0" err="1"/>
              <a:t>ceux</a:t>
            </a:r>
            <a:r>
              <a:rPr b="1" dirty="0"/>
              <a:t> qui </a:t>
            </a:r>
            <a:r>
              <a:rPr b="1" dirty="0" err="1"/>
              <a:t>étaient</a:t>
            </a:r>
            <a:r>
              <a:rPr b="1" dirty="0"/>
              <a:t> avec </a:t>
            </a:r>
            <a:r>
              <a:rPr b="1" dirty="0" err="1"/>
              <a:t>lui</a:t>
            </a:r>
            <a:r>
              <a:rPr b="1" dirty="0"/>
              <a:t> </a:t>
            </a:r>
            <a:r>
              <a:rPr b="1" dirty="0" err="1"/>
              <a:t>dirent</a:t>
            </a:r>
            <a:r>
              <a:rPr b="1" dirty="0"/>
              <a:t>: «Maître, la </a:t>
            </a:r>
            <a:r>
              <a:rPr b="1" dirty="0" err="1"/>
              <a:t>foule</a:t>
            </a:r>
            <a:r>
              <a:rPr b="1" dirty="0"/>
              <a:t> </a:t>
            </a:r>
            <a:r>
              <a:rPr b="1" dirty="0" err="1"/>
              <a:t>t'entoure</a:t>
            </a:r>
            <a:r>
              <a:rPr b="1" dirty="0"/>
              <a:t> et </a:t>
            </a:r>
            <a:r>
              <a:rPr b="1" dirty="0" err="1"/>
              <a:t>te</a:t>
            </a:r>
            <a:r>
              <a:rPr b="1" dirty="0"/>
              <a:t> </a:t>
            </a:r>
            <a:r>
              <a:rPr b="1" dirty="0" err="1"/>
              <a:t>presse</a:t>
            </a:r>
            <a:r>
              <a:rPr b="1" dirty="0"/>
              <a:t>, [et </a:t>
            </a:r>
            <a:r>
              <a:rPr b="1" dirty="0" err="1"/>
              <a:t>tu</a:t>
            </a:r>
            <a:r>
              <a:rPr b="1" dirty="0"/>
              <a:t> dis: ‘Qui </a:t>
            </a:r>
            <a:r>
              <a:rPr b="1" dirty="0" err="1"/>
              <a:t>m'a</a:t>
            </a:r>
            <a:r>
              <a:rPr b="1" dirty="0"/>
              <a:t> touché?’]» 46 </a:t>
            </a:r>
            <a:r>
              <a:rPr b="1" dirty="0" err="1"/>
              <a:t>Mais</a:t>
            </a:r>
            <a:r>
              <a:rPr b="1" dirty="0"/>
              <a:t> </a:t>
            </a:r>
            <a:r>
              <a:rPr b="1" dirty="0" err="1"/>
              <a:t>Jésus</a:t>
            </a:r>
            <a:r>
              <a:rPr b="1" dirty="0"/>
              <a:t> </a:t>
            </a:r>
            <a:r>
              <a:rPr b="1" dirty="0" err="1"/>
              <a:t>répondit</a:t>
            </a:r>
            <a:r>
              <a:rPr b="1" dirty="0"/>
              <a:t>: «</a:t>
            </a:r>
            <a:r>
              <a:rPr b="1" dirty="0" err="1"/>
              <a:t>Quelqu'un</a:t>
            </a:r>
            <a:r>
              <a:rPr b="1" dirty="0"/>
              <a:t> </a:t>
            </a:r>
            <a:r>
              <a:rPr b="1" dirty="0" err="1"/>
              <a:t>m'a</a:t>
            </a:r>
            <a:r>
              <a:rPr b="1" dirty="0"/>
              <a:t> touché, car </a:t>
            </a:r>
            <a:r>
              <a:rPr b="1" dirty="0" err="1"/>
              <a:t>j'ai</a:t>
            </a:r>
            <a:r>
              <a:rPr b="1" dirty="0"/>
              <a:t> </a:t>
            </a:r>
            <a:r>
              <a:rPr b="1" dirty="0" err="1"/>
              <a:t>senti</a:t>
            </a:r>
            <a:r>
              <a:rPr b="1" dirty="0"/>
              <a:t> </a:t>
            </a:r>
            <a:r>
              <a:rPr b="1" dirty="0" err="1"/>
              <a:t>qu'une</a:t>
            </a:r>
            <a:r>
              <a:rPr b="1" dirty="0"/>
              <a:t> force </a:t>
            </a:r>
            <a:r>
              <a:rPr b="1" dirty="0" err="1"/>
              <a:t>était</a:t>
            </a:r>
            <a:r>
              <a:rPr b="1" dirty="0"/>
              <a:t> sortie de </a:t>
            </a:r>
            <a:r>
              <a:rPr b="1" dirty="0" err="1"/>
              <a:t>moi</a:t>
            </a:r>
            <a:r>
              <a:rPr b="1" dirty="0"/>
              <a:t>.» 47 </a:t>
            </a:r>
            <a:r>
              <a:rPr b="1" dirty="0" err="1"/>
              <a:t>Voyant</a:t>
            </a:r>
            <a:r>
              <a:rPr b="1" dirty="0"/>
              <a:t> </a:t>
            </a:r>
            <a:r>
              <a:rPr b="1" dirty="0" err="1"/>
              <a:t>qu’elle</a:t>
            </a:r>
            <a:r>
              <a:rPr b="1" dirty="0"/>
              <a:t> </a:t>
            </a:r>
            <a:r>
              <a:rPr b="1" dirty="0" err="1"/>
              <a:t>n’était</a:t>
            </a:r>
            <a:r>
              <a:rPr b="1" dirty="0"/>
              <a:t> pas </a:t>
            </a:r>
            <a:r>
              <a:rPr b="1" dirty="0" err="1"/>
              <a:t>passée</a:t>
            </a:r>
            <a:r>
              <a:rPr b="1" dirty="0"/>
              <a:t> </a:t>
            </a:r>
            <a:r>
              <a:rPr b="1" dirty="0" err="1"/>
              <a:t>inaperçue</a:t>
            </a:r>
            <a:r>
              <a:rPr b="1" dirty="0"/>
              <a:t>, la femme </a:t>
            </a:r>
            <a:r>
              <a:rPr b="1" dirty="0" err="1"/>
              <a:t>vint</a:t>
            </a:r>
            <a:r>
              <a:rPr b="1" dirty="0"/>
              <a:t> </a:t>
            </a:r>
            <a:r>
              <a:rPr b="1" dirty="0" err="1"/>
              <a:t>toute</a:t>
            </a:r>
            <a:r>
              <a:rPr b="1" dirty="0"/>
              <a:t> </a:t>
            </a:r>
            <a:r>
              <a:rPr b="1" dirty="0" err="1"/>
              <a:t>tremblante</a:t>
            </a:r>
            <a:r>
              <a:rPr b="1" dirty="0"/>
              <a:t> se </a:t>
            </a:r>
            <a:r>
              <a:rPr b="1" dirty="0" err="1"/>
              <a:t>jeter</a:t>
            </a:r>
            <a:r>
              <a:rPr b="1" dirty="0"/>
              <a:t> à </a:t>
            </a:r>
            <a:r>
              <a:rPr b="1" dirty="0" err="1"/>
              <a:t>ses</a:t>
            </a:r>
            <a:r>
              <a:rPr b="1" dirty="0"/>
              <a:t> </a:t>
            </a:r>
            <a:r>
              <a:rPr b="1" dirty="0" err="1"/>
              <a:t>pieds</a:t>
            </a:r>
            <a:r>
              <a:rPr b="1" dirty="0"/>
              <a:t>; </a:t>
            </a:r>
            <a:r>
              <a:rPr b="1" dirty="0" err="1"/>
              <a:t>elle</a:t>
            </a:r>
            <a:r>
              <a:rPr b="1" dirty="0"/>
              <a:t> </a:t>
            </a:r>
            <a:r>
              <a:rPr b="1" dirty="0" err="1"/>
              <a:t>déclara</a:t>
            </a:r>
            <a:r>
              <a:rPr b="1" dirty="0"/>
              <a:t> </a:t>
            </a:r>
            <a:r>
              <a:rPr b="1" dirty="0" err="1"/>
              <a:t>devant</a:t>
            </a:r>
            <a:r>
              <a:rPr b="1" dirty="0"/>
              <a:t> tout le </a:t>
            </a:r>
            <a:r>
              <a:rPr b="1" dirty="0" err="1"/>
              <a:t>peuple</a:t>
            </a:r>
            <a:r>
              <a:rPr b="1" dirty="0"/>
              <a:t> </a:t>
            </a:r>
            <a:r>
              <a:rPr b="1" dirty="0" err="1"/>
              <a:t>pourquoi</a:t>
            </a:r>
            <a:r>
              <a:rPr b="1" dirty="0"/>
              <a:t> </a:t>
            </a:r>
            <a:r>
              <a:rPr b="1" dirty="0" err="1"/>
              <a:t>elle</a:t>
            </a:r>
            <a:r>
              <a:rPr b="1" dirty="0"/>
              <a:t> </a:t>
            </a:r>
            <a:r>
              <a:rPr b="1" dirty="0" err="1"/>
              <a:t>l'avait</a:t>
            </a:r>
            <a:r>
              <a:rPr b="1" dirty="0"/>
              <a:t> touché et comment </a:t>
            </a:r>
            <a:r>
              <a:rPr b="1" dirty="0" err="1"/>
              <a:t>elle</a:t>
            </a:r>
            <a:r>
              <a:rPr b="1" dirty="0"/>
              <a:t> </a:t>
            </a:r>
            <a:r>
              <a:rPr b="1" dirty="0" err="1"/>
              <a:t>avait</a:t>
            </a:r>
            <a:r>
              <a:rPr b="1" dirty="0"/>
              <a:t> </a:t>
            </a:r>
            <a:r>
              <a:rPr b="1" dirty="0" err="1"/>
              <a:t>été</a:t>
            </a:r>
            <a:r>
              <a:rPr b="1" dirty="0"/>
              <a:t> </a:t>
            </a:r>
            <a:r>
              <a:rPr b="1" dirty="0" err="1"/>
              <a:t>immédiatement</a:t>
            </a:r>
            <a:r>
              <a:rPr b="1" dirty="0"/>
              <a:t> </a:t>
            </a:r>
            <a:r>
              <a:rPr b="1" dirty="0" err="1"/>
              <a:t>guérie</a:t>
            </a:r>
            <a:r>
              <a:rPr b="1" dirty="0"/>
              <a:t>. 48 </a:t>
            </a:r>
            <a:r>
              <a:rPr b="1" dirty="0" err="1"/>
              <a:t>Alors</a:t>
            </a:r>
            <a:r>
              <a:rPr b="1" dirty="0"/>
              <a:t> </a:t>
            </a:r>
            <a:r>
              <a:rPr b="1" dirty="0" err="1"/>
              <a:t>il</a:t>
            </a:r>
            <a:r>
              <a:rPr b="1" dirty="0"/>
              <a:t> </a:t>
            </a:r>
            <a:r>
              <a:rPr b="1" dirty="0" err="1"/>
              <a:t>lui</a:t>
            </a:r>
            <a:r>
              <a:rPr b="1" dirty="0"/>
              <a:t> </a:t>
            </a:r>
            <a:r>
              <a:rPr b="1" dirty="0" err="1"/>
              <a:t>dit</a:t>
            </a:r>
            <a:r>
              <a:rPr b="1" dirty="0"/>
              <a:t>: «Ma </a:t>
            </a:r>
            <a:r>
              <a:rPr b="1" dirty="0" err="1"/>
              <a:t>fille</a:t>
            </a:r>
            <a:r>
              <a:rPr b="1" dirty="0"/>
              <a:t>, [</a:t>
            </a:r>
            <a:r>
              <a:rPr b="1" dirty="0" err="1"/>
              <a:t>prends</a:t>
            </a:r>
            <a:r>
              <a:rPr b="1" dirty="0"/>
              <a:t> courage,] ta </a:t>
            </a:r>
            <a:r>
              <a:rPr b="1" dirty="0" err="1"/>
              <a:t>foi</a:t>
            </a:r>
            <a:r>
              <a:rPr b="1" dirty="0"/>
              <a:t> </a:t>
            </a:r>
            <a:r>
              <a:rPr b="1" dirty="0" err="1"/>
              <a:t>t'a</a:t>
            </a:r>
            <a:r>
              <a:rPr b="1" dirty="0"/>
              <a:t> </a:t>
            </a:r>
            <a:r>
              <a:rPr b="1" dirty="0" err="1"/>
              <a:t>sauvée</a:t>
            </a:r>
            <a:r>
              <a:rPr b="1" dirty="0"/>
              <a:t>. Pars dans la </a:t>
            </a:r>
            <a:r>
              <a:rPr b="1" dirty="0" err="1"/>
              <a:t>paix</a:t>
            </a:r>
            <a:r>
              <a:rPr b="1" dirty="0"/>
              <a: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49 Jésus parlait encore quand quelqu'un arriva de chez le chef de la synagogue et [lui] dit: «Ta fille est morte, ne dérange plus le maître.» 50 Mais Jésus, qui avait entendu, dit au chef de la synagogue: «N’aie pas peur, crois seulement, et elle sera sauvée.» 51 Lorsqu'il fut arrivé à la maison, il ne laissa personne entrer [avec lui], sauf Pierre, Jean et Jacques, ainsi que le père et la mère de l'enfant. 52 Tous pleuraient et se lamentaient sur elle. Alors Jésus dit: «Ne pleurez pas, [car] elle n'est pas morte, mais elle dort.» 53 Ils se moquaient de lui, sachant qu'elle était morte. 54 Mais il [les fit tous sortir,] prit la jeune fille par la main et dit d'une voix forte: «Mon enfant, lève-toi.» 55 Son esprit revint en elle et elle se leva immédiatement; Jésus ordonna de lui donner à manger. 56 Les parents de la jeune fille furent remplis d'étonnement; il leur recommanda de ne dire à personne ce qui était arrivé."/>
          <p:cNvSpPr txBox="1">
            <a:spLocks noGrp="1"/>
          </p:cNvSpPr>
          <p:nvPr>
            <p:ph type="body" idx="1"/>
          </p:nvPr>
        </p:nvSpPr>
        <p:spPr>
          <a:xfrm>
            <a:off x="1270000" y="2328863"/>
            <a:ext cx="10464800" cy="6332537"/>
          </a:xfrm>
          <a:prstGeom prst="rect">
            <a:avLst/>
          </a:prstGeom>
        </p:spPr>
        <p:txBody>
          <a:bodyPr>
            <a:normAutofit lnSpcReduction="10000"/>
          </a:bodyPr>
          <a:lstStyle>
            <a:lvl1pPr marL="0" indent="0" defTabSz="420623">
              <a:spcBef>
                <a:spcPts val="0"/>
              </a:spcBef>
              <a:buSzTx/>
              <a:buNone/>
              <a:defRPr sz="2392">
                <a:solidFill>
                  <a:srgbClr val="000000"/>
                </a:solidFill>
              </a:defRPr>
            </a:lvl1pPr>
          </a:lstStyle>
          <a:p>
            <a:pPr>
              <a:lnSpc>
                <a:spcPct val="150000"/>
              </a:lnSpc>
            </a:pPr>
            <a:r>
              <a:rPr b="1" dirty="0"/>
              <a:t>49 </a:t>
            </a:r>
            <a:r>
              <a:rPr b="1" dirty="0" err="1"/>
              <a:t>Jésus</a:t>
            </a:r>
            <a:r>
              <a:rPr b="1" dirty="0"/>
              <a:t> </a:t>
            </a:r>
            <a:r>
              <a:rPr b="1" dirty="0" err="1"/>
              <a:t>parlait</a:t>
            </a:r>
            <a:r>
              <a:rPr b="1" dirty="0"/>
              <a:t> encore </a:t>
            </a:r>
            <a:r>
              <a:rPr b="1" dirty="0" err="1"/>
              <a:t>quand</a:t>
            </a:r>
            <a:r>
              <a:rPr b="1" dirty="0"/>
              <a:t> </a:t>
            </a:r>
            <a:r>
              <a:rPr b="1" dirty="0" err="1"/>
              <a:t>quelqu'un</a:t>
            </a:r>
            <a:r>
              <a:rPr b="1" dirty="0"/>
              <a:t> </a:t>
            </a:r>
            <a:r>
              <a:rPr b="1" dirty="0" err="1"/>
              <a:t>arriva</a:t>
            </a:r>
            <a:r>
              <a:rPr b="1" dirty="0"/>
              <a:t> de chez le chef de la synagogue et [</a:t>
            </a:r>
            <a:r>
              <a:rPr b="1" dirty="0" err="1"/>
              <a:t>lui</a:t>
            </a:r>
            <a:r>
              <a:rPr b="1" dirty="0"/>
              <a:t>] </a:t>
            </a:r>
            <a:r>
              <a:rPr b="1" dirty="0" err="1"/>
              <a:t>dit</a:t>
            </a:r>
            <a:r>
              <a:rPr b="1" dirty="0"/>
              <a:t>: «Ta </a:t>
            </a:r>
            <a:r>
              <a:rPr b="1" dirty="0" err="1"/>
              <a:t>fille</a:t>
            </a:r>
            <a:r>
              <a:rPr b="1" dirty="0"/>
              <a:t> </a:t>
            </a:r>
            <a:r>
              <a:rPr b="1" dirty="0" err="1"/>
              <a:t>est</a:t>
            </a:r>
            <a:r>
              <a:rPr b="1" dirty="0"/>
              <a:t> </a:t>
            </a:r>
            <a:r>
              <a:rPr b="1" dirty="0" err="1"/>
              <a:t>morte</a:t>
            </a:r>
            <a:r>
              <a:rPr b="1" dirty="0"/>
              <a:t>, ne </a:t>
            </a:r>
            <a:r>
              <a:rPr b="1" dirty="0" err="1"/>
              <a:t>dérange</a:t>
            </a:r>
            <a:r>
              <a:rPr b="1" dirty="0"/>
              <a:t> plus le maître.» 50 </a:t>
            </a:r>
            <a:r>
              <a:rPr b="1" dirty="0" err="1"/>
              <a:t>Mais</a:t>
            </a:r>
            <a:r>
              <a:rPr b="1" dirty="0"/>
              <a:t> </a:t>
            </a:r>
            <a:r>
              <a:rPr b="1" dirty="0" err="1"/>
              <a:t>Jésus</a:t>
            </a:r>
            <a:r>
              <a:rPr b="1" dirty="0"/>
              <a:t>, qui </a:t>
            </a:r>
            <a:r>
              <a:rPr b="1" dirty="0" err="1"/>
              <a:t>avait</a:t>
            </a:r>
            <a:r>
              <a:rPr b="1" dirty="0"/>
              <a:t> </a:t>
            </a:r>
            <a:r>
              <a:rPr b="1" dirty="0" err="1"/>
              <a:t>entendu</a:t>
            </a:r>
            <a:r>
              <a:rPr b="1" dirty="0"/>
              <a:t>, </a:t>
            </a:r>
            <a:r>
              <a:rPr b="1" dirty="0" err="1"/>
              <a:t>dit</a:t>
            </a:r>
            <a:r>
              <a:rPr b="1" dirty="0"/>
              <a:t> au chef de la synagogue: «</a:t>
            </a:r>
            <a:r>
              <a:rPr b="1" dirty="0" err="1"/>
              <a:t>N’aie</a:t>
            </a:r>
            <a:r>
              <a:rPr b="1" dirty="0"/>
              <a:t> pas </a:t>
            </a:r>
            <a:r>
              <a:rPr b="1" dirty="0" err="1"/>
              <a:t>peur</a:t>
            </a:r>
            <a:r>
              <a:rPr b="1" dirty="0"/>
              <a:t>, </a:t>
            </a:r>
            <a:r>
              <a:rPr b="1" dirty="0" err="1"/>
              <a:t>crois</a:t>
            </a:r>
            <a:r>
              <a:rPr b="1" dirty="0"/>
              <a:t> </a:t>
            </a:r>
            <a:r>
              <a:rPr b="1" dirty="0" err="1"/>
              <a:t>seulement</a:t>
            </a:r>
            <a:r>
              <a:rPr b="1" dirty="0"/>
              <a:t>, et </a:t>
            </a:r>
            <a:r>
              <a:rPr b="1" dirty="0" err="1"/>
              <a:t>elle</a:t>
            </a:r>
            <a:r>
              <a:rPr b="1" dirty="0"/>
              <a:t> sera </a:t>
            </a:r>
            <a:r>
              <a:rPr b="1" dirty="0" err="1"/>
              <a:t>sauvée</a:t>
            </a:r>
            <a:r>
              <a:rPr b="1" dirty="0"/>
              <a:t>.» 51 </a:t>
            </a:r>
            <a:r>
              <a:rPr b="1" dirty="0" err="1"/>
              <a:t>Lorsqu'il</a:t>
            </a:r>
            <a:r>
              <a:rPr b="1" dirty="0"/>
              <a:t> </a:t>
            </a:r>
            <a:r>
              <a:rPr b="1" dirty="0" err="1"/>
              <a:t>fut</a:t>
            </a:r>
            <a:r>
              <a:rPr b="1" dirty="0"/>
              <a:t> </a:t>
            </a:r>
            <a:r>
              <a:rPr b="1" dirty="0" err="1"/>
              <a:t>arrivé</a:t>
            </a:r>
            <a:r>
              <a:rPr b="1" dirty="0"/>
              <a:t> à la </a:t>
            </a:r>
            <a:r>
              <a:rPr b="1" dirty="0" err="1"/>
              <a:t>maison</a:t>
            </a:r>
            <a:r>
              <a:rPr b="1" dirty="0"/>
              <a:t>, </a:t>
            </a:r>
            <a:r>
              <a:rPr b="1" dirty="0" err="1"/>
              <a:t>il</a:t>
            </a:r>
            <a:r>
              <a:rPr b="1" dirty="0"/>
              <a:t> ne </a:t>
            </a:r>
            <a:r>
              <a:rPr b="1" dirty="0" err="1"/>
              <a:t>laissa</a:t>
            </a:r>
            <a:r>
              <a:rPr b="1" dirty="0"/>
              <a:t> </a:t>
            </a:r>
            <a:r>
              <a:rPr b="1" dirty="0" err="1"/>
              <a:t>personne</a:t>
            </a:r>
            <a:r>
              <a:rPr b="1" dirty="0"/>
              <a:t> </a:t>
            </a:r>
            <a:r>
              <a:rPr b="1" dirty="0" err="1"/>
              <a:t>entrer</a:t>
            </a:r>
            <a:r>
              <a:rPr b="1" dirty="0"/>
              <a:t> [avec </a:t>
            </a:r>
            <a:r>
              <a:rPr b="1" dirty="0" err="1"/>
              <a:t>lui</a:t>
            </a:r>
            <a:r>
              <a:rPr b="1" dirty="0"/>
              <a:t>], </a:t>
            </a:r>
            <a:r>
              <a:rPr b="1" dirty="0" err="1"/>
              <a:t>sauf</a:t>
            </a:r>
            <a:r>
              <a:rPr b="1" dirty="0"/>
              <a:t> Pierre, Jean et Jacques, </a:t>
            </a:r>
            <a:r>
              <a:rPr b="1" dirty="0" err="1"/>
              <a:t>ainsi</a:t>
            </a:r>
            <a:r>
              <a:rPr b="1" dirty="0"/>
              <a:t> que le </a:t>
            </a:r>
            <a:r>
              <a:rPr b="1" dirty="0" err="1"/>
              <a:t>père</a:t>
            </a:r>
            <a:r>
              <a:rPr b="1" dirty="0"/>
              <a:t> et la </a:t>
            </a:r>
            <a:r>
              <a:rPr b="1" dirty="0" err="1"/>
              <a:t>mère</a:t>
            </a:r>
            <a:r>
              <a:rPr b="1" dirty="0"/>
              <a:t> de </a:t>
            </a:r>
            <a:r>
              <a:rPr b="1" dirty="0" err="1"/>
              <a:t>l'enfant</a:t>
            </a:r>
            <a:r>
              <a:rPr b="1" dirty="0"/>
              <a:t>. 52 </a:t>
            </a:r>
            <a:r>
              <a:rPr b="1" dirty="0" err="1"/>
              <a:t>Tous</a:t>
            </a:r>
            <a:r>
              <a:rPr b="1" dirty="0"/>
              <a:t> </a:t>
            </a:r>
            <a:r>
              <a:rPr b="1" dirty="0" err="1"/>
              <a:t>pleuraient</a:t>
            </a:r>
            <a:r>
              <a:rPr b="1" dirty="0"/>
              <a:t> et se </a:t>
            </a:r>
            <a:r>
              <a:rPr b="1" dirty="0" err="1"/>
              <a:t>lamentaient</a:t>
            </a:r>
            <a:r>
              <a:rPr b="1" dirty="0"/>
              <a:t> sur </a:t>
            </a:r>
            <a:r>
              <a:rPr b="1" dirty="0" err="1"/>
              <a:t>elle</a:t>
            </a:r>
            <a:r>
              <a:rPr b="1" dirty="0"/>
              <a:t>. </a:t>
            </a:r>
            <a:r>
              <a:rPr b="1" dirty="0" err="1"/>
              <a:t>Alors</a:t>
            </a:r>
            <a:r>
              <a:rPr b="1" dirty="0"/>
              <a:t> </a:t>
            </a:r>
            <a:r>
              <a:rPr b="1" dirty="0" err="1"/>
              <a:t>Jésus</a:t>
            </a:r>
            <a:r>
              <a:rPr b="1" dirty="0"/>
              <a:t> </a:t>
            </a:r>
            <a:r>
              <a:rPr b="1" dirty="0" err="1"/>
              <a:t>dit</a:t>
            </a:r>
            <a:r>
              <a:rPr b="1" dirty="0"/>
              <a:t>: «Ne </a:t>
            </a:r>
            <a:r>
              <a:rPr b="1" dirty="0" err="1"/>
              <a:t>pleurez</a:t>
            </a:r>
            <a:r>
              <a:rPr b="1" dirty="0"/>
              <a:t> pas, [car] </a:t>
            </a:r>
            <a:r>
              <a:rPr b="1" dirty="0" err="1"/>
              <a:t>elle</a:t>
            </a:r>
            <a:r>
              <a:rPr b="1" dirty="0"/>
              <a:t> </a:t>
            </a:r>
            <a:r>
              <a:rPr b="1" dirty="0" err="1"/>
              <a:t>n'est</a:t>
            </a:r>
            <a:r>
              <a:rPr b="1" dirty="0"/>
              <a:t> pas </a:t>
            </a:r>
            <a:r>
              <a:rPr b="1" dirty="0" err="1"/>
              <a:t>morte</a:t>
            </a:r>
            <a:r>
              <a:rPr b="1" dirty="0"/>
              <a:t>, </a:t>
            </a:r>
            <a:r>
              <a:rPr b="1" dirty="0" err="1"/>
              <a:t>mais</a:t>
            </a:r>
            <a:r>
              <a:rPr b="1" dirty="0"/>
              <a:t> </a:t>
            </a:r>
            <a:r>
              <a:rPr b="1" dirty="0" err="1"/>
              <a:t>elle</a:t>
            </a:r>
            <a:r>
              <a:rPr b="1" dirty="0"/>
              <a:t> </a:t>
            </a:r>
            <a:r>
              <a:rPr b="1" dirty="0" err="1"/>
              <a:t>dort</a:t>
            </a:r>
            <a:r>
              <a:rPr b="1" dirty="0"/>
              <a:t>.» 53 </a:t>
            </a:r>
            <a:r>
              <a:rPr b="1" dirty="0" err="1"/>
              <a:t>Ils</a:t>
            </a:r>
            <a:r>
              <a:rPr b="1" dirty="0"/>
              <a:t> se </a:t>
            </a:r>
            <a:r>
              <a:rPr b="1" dirty="0" err="1"/>
              <a:t>moquaient</a:t>
            </a:r>
            <a:r>
              <a:rPr b="1" dirty="0"/>
              <a:t> de </a:t>
            </a:r>
            <a:r>
              <a:rPr b="1" dirty="0" err="1"/>
              <a:t>lui</a:t>
            </a:r>
            <a:r>
              <a:rPr b="1" dirty="0"/>
              <a:t>, </a:t>
            </a:r>
            <a:r>
              <a:rPr b="1" dirty="0" err="1"/>
              <a:t>sachant</a:t>
            </a:r>
            <a:r>
              <a:rPr b="1" dirty="0"/>
              <a:t> </a:t>
            </a:r>
            <a:r>
              <a:rPr b="1" dirty="0" err="1"/>
              <a:t>qu'elle</a:t>
            </a:r>
            <a:r>
              <a:rPr b="1" dirty="0"/>
              <a:t> </a:t>
            </a:r>
            <a:r>
              <a:rPr b="1" dirty="0" err="1"/>
              <a:t>était</a:t>
            </a:r>
            <a:r>
              <a:rPr b="1" dirty="0"/>
              <a:t> </a:t>
            </a:r>
            <a:r>
              <a:rPr b="1" dirty="0" err="1"/>
              <a:t>morte</a:t>
            </a:r>
            <a:r>
              <a:rPr b="1" dirty="0"/>
              <a:t>. 54 </a:t>
            </a:r>
            <a:r>
              <a:rPr b="1" dirty="0" err="1"/>
              <a:t>Mais</a:t>
            </a:r>
            <a:r>
              <a:rPr b="1" dirty="0"/>
              <a:t> </a:t>
            </a:r>
            <a:r>
              <a:rPr b="1" dirty="0" err="1"/>
              <a:t>il</a:t>
            </a:r>
            <a:r>
              <a:rPr b="1" dirty="0"/>
              <a:t> [les fit </a:t>
            </a:r>
            <a:r>
              <a:rPr b="1" dirty="0" err="1"/>
              <a:t>tous</a:t>
            </a:r>
            <a:r>
              <a:rPr b="1" dirty="0"/>
              <a:t> </a:t>
            </a:r>
            <a:r>
              <a:rPr b="1" dirty="0" err="1"/>
              <a:t>sortir</a:t>
            </a:r>
            <a:r>
              <a:rPr b="1" dirty="0"/>
              <a:t>,] </a:t>
            </a:r>
            <a:r>
              <a:rPr b="1" dirty="0" err="1"/>
              <a:t>prit</a:t>
            </a:r>
            <a:r>
              <a:rPr b="1" dirty="0"/>
              <a:t> la </a:t>
            </a:r>
            <a:r>
              <a:rPr b="1" dirty="0" err="1"/>
              <a:t>jeune</a:t>
            </a:r>
            <a:r>
              <a:rPr b="1" dirty="0"/>
              <a:t> </a:t>
            </a:r>
            <a:r>
              <a:rPr b="1" dirty="0" err="1"/>
              <a:t>fille</a:t>
            </a:r>
            <a:r>
              <a:rPr b="1" dirty="0"/>
              <a:t> par la main et </a:t>
            </a:r>
            <a:r>
              <a:rPr b="1" dirty="0" err="1"/>
              <a:t>dit</a:t>
            </a:r>
            <a:r>
              <a:rPr b="1" dirty="0"/>
              <a:t> </a:t>
            </a:r>
            <a:r>
              <a:rPr b="1" dirty="0" err="1"/>
              <a:t>d'une</a:t>
            </a:r>
            <a:r>
              <a:rPr b="1" dirty="0"/>
              <a:t> </a:t>
            </a:r>
            <a:r>
              <a:rPr b="1" dirty="0" err="1"/>
              <a:t>voix</a:t>
            </a:r>
            <a:r>
              <a:rPr b="1" dirty="0"/>
              <a:t> forte: «Mon enfant, </a:t>
            </a:r>
            <a:r>
              <a:rPr b="1" dirty="0" err="1"/>
              <a:t>lève-toi</a:t>
            </a:r>
            <a:r>
              <a:rPr b="1" dirty="0"/>
              <a:t>.» 55 Son esprit </a:t>
            </a:r>
            <a:r>
              <a:rPr b="1" dirty="0" err="1"/>
              <a:t>revint</a:t>
            </a:r>
            <a:r>
              <a:rPr b="1" dirty="0"/>
              <a:t> </a:t>
            </a:r>
            <a:r>
              <a:rPr b="1" dirty="0" err="1"/>
              <a:t>en</a:t>
            </a:r>
            <a:r>
              <a:rPr b="1" dirty="0"/>
              <a:t> </a:t>
            </a:r>
            <a:r>
              <a:rPr b="1" dirty="0" err="1"/>
              <a:t>elle</a:t>
            </a:r>
            <a:r>
              <a:rPr b="1" dirty="0"/>
              <a:t> et </a:t>
            </a:r>
            <a:r>
              <a:rPr b="1" dirty="0" err="1"/>
              <a:t>elle</a:t>
            </a:r>
            <a:r>
              <a:rPr b="1" dirty="0"/>
              <a:t> se leva </a:t>
            </a:r>
            <a:r>
              <a:rPr b="1" dirty="0" err="1"/>
              <a:t>immédiatement</a:t>
            </a:r>
            <a:r>
              <a:rPr b="1" dirty="0"/>
              <a:t>; </a:t>
            </a:r>
            <a:r>
              <a:rPr b="1" dirty="0" err="1"/>
              <a:t>Jésus</a:t>
            </a:r>
            <a:r>
              <a:rPr b="1" dirty="0"/>
              <a:t> </a:t>
            </a:r>
            <a:r>
              <a:rPr b="1" dirty="0" err="1"/>
              <a:t>ordonna</a:t>
            </a:r>
            <a:r>
              <a:rPr b="1" dirty="0"/>
              <a:t> de </a:t>
            </a:r>
            <a:r>
              <a:rPr b="1" dirty="0" err="1"/>
              <a:t>lui</a:t>
            </a:r>
            <a:r>
              <a:rPr b="1" dirty="0"/>
              <a:t> donner à manger. 56 Les parents de la </a:t>
            </a:r>
            <a:r>
              <a:rPr b="1" dirty="0" err="1"/>
              <a:t>jeune</a:t>
            </a:r>
            <a:r>
              <a:rPr b="1" dirty="0"/>
              <a:t> </a:t>
            </a:r>
            <a:r>
              <a:rPr b="1" dirty="0" err="1"/>
              <a:t>fille</a:t>
            </a:r>
            <a:r>
              <a:rPr b="1" dirty="0"/>
              <a:t> </a:t>
            </a:r>
            <a:r>
              <a:rPr b="1" dirty="0" err="1"/>
              <a:t>furent</a:t>
            </a:r>
            <a:r>
              <a:rPr b="1" dirty="0"/>
              <a:t> </a:t>
            </a:r>
            <a:r>
              <a:rPr b="1" dirty="0" err="1"/>
              <a:t>remplis</a:t>
            </a:r>
            <a:r>
              <a:rPr b="1" dirty="0"/>
              <a:t> </a:t>
            </a:r>
            <a:r>
              <a:rPr b="1" dirty="0" err="1"/>
              <a:t>d'étonnement</a:t>
            </a:r>
            <a:r>
              <a:rPr b="1" dirty="0"/>
              <a:t>; </a:t>
            </a:r>
            <a:r>
              <a:rPr b="1" dirty="0" err="1"/>
              <a:t>il</a:t>
            </a:r>
            <a:r>
              <a:rPr b="1" dirty="0"/>
              <a:t> </a:t>
            </a:r>
            <a:r>
              <a:rPr b="1" dirty="0" err="1"/>
              <a:t>leur</a:t>
            </a:r>
            <a:r>
              <a:rPr b="1" dirty="0"/>
              <a:t> </a:t>
            </a:r>
            <a:r>
              <a:rPr b="1" dirty="0" err="1"/>
              <a:t>recommanda</a:t>
            </a:r>
            <a:r>
              <a:rPr b="1" dirty="0"/>
              <a:t> de ne dire à </a:t>
            </a:r>
            <a:r>
              <a:rPr b="1" dirty="0" err="1"/>
              <a:t>personne</a:t>
            </a:r>
            <a:r>
              <a:rPr b="1" dirty="0"/>
              <a:t> </a:t>
            </a:r>
            <a:r>
              <a:rPr b="1" dirty="0" err="1"/>
              <a:t>ce</a:t>
            </a:r>
            <a:r>
              <a:rPr b="1" dirty="0"/>
              <a:t> qui </a:t>
            </a:r>
            <a:r>
              <a:rPr b="1" dirty="0" err="1"/>
              <a:t>était</a:t>
            </a:r>
            <a:r>
              <a:rPr b="1" dirty="0"/>
              <a:t> </a:t>
            </a:r>
            <a:r>
              <a:rPr b="1" dirty="0" err="1"/>
              <a:t>arrivé</a:t>
            </a:r>
            <a:r>
              <a:rPr b="1" dirty="0"/>
              <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La Bonne Nouvelle de l’Évangile c’est que:"/>
          <p:cNvSpPr txBox="1">
            <a:spLocks noGrp="1"/>
          </p:cNvSpPr>
          <p:nvPr>
            <p:ph type="ctrTitle"/>
          </p:nvPr>
        </p:nvSpPr>
        <p:spPr>
          <a:prstGeom prst="rect">
            <a:avLst/>
          </a:prstGeom>
        </p:spPr>
        <p:txBody>
          <a:bodyPr/>
          <a:lstStyle>
            <a:lvl1pPr defTabSz="461518">
              <a:defRPr sz="5688"/>
            </a:lvl1pPr>
          </a:lstStyle>
          <a:p>
            <a:r>
              <a:t>La Bonne Nouvelle de l’Évangile c’est que: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Dieu remet son peuple dans le cortège de la vie."/>
          <p:cNvSpPr txBox="1">
            <a:spLocks noGrp="1"/>
          </p:cNvSpPr>
          <p:nvPr>
            <p:ph type="body" idx="1"/>
          </p:nvPr>
        </p:nvSpPr>
        <p:spPr>
          <a:xfrm>
            <a:off x="1066800" y="-1993900"/>
            <a:ext cx="10464800" cy="7416800"/>
          </a:xfrm>
          <a:prstGeom prst="rect">
            <a:avLst/>
          </a:prstGeom>
        </p:spPr>
        <p:txBody>
          <a:bodyPr/>
          <a:lstStyle>
            <a:lvl1pPr>
              <a:buBlip>
                <a:blip r:embed="rId2"/>
              </a:buBlip>
            </a:lvl1pPr>
          </a:lstStyle>
          <a:p>
            <a:r>
              <a:t>Dieu remet son peuple dans le cortège de la vie.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Dieu remet son peuple dans le cortège de la vie.…"/>
          <p:cNvSpPr txBox="1">
            <a:spLocks noGrp="1"/>
          </p:cNvSpPr>
          <p:nvPr>
            <p:ph type="body" idx="1"/>
          </p:nvPr>
        </p:nvSpPr>
        <p:spPr>
          <a:xfrm>
            <a:off x="1270000" y="-1498600"/>
            <a:ext cx="10464800" cy="7416800"/>
          </a:xfrm>
          <a:prstGeom prst="rect">
            <a:avLst/>
          </a:prstGeom>
        </p:spPr>
        <p:txBody>
          <a:bodyPr/>
          <a:lstStyle/>
          <a:p>
            <a:pPr>
              <a:buBlip>
                <a:blip r:embed="rId2"/>
              </a:buBlip>
            </a:pPr>
            <a:r>
              <a:t>Dieu remet son peuple dans le cortège de la vie.</a:t>
            </a:r>
          </a:p>
          <a:p>
            <a:pPr>
              <a:buBlip>
                <a:blip r:embed="rId2"/>
              </a:buBlip>
            </a:pPr>
            <a:r>
              <a:t>Dieu nous rejoint là où nous sommes.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Dieu remet son peuple dans le cortège de la vie.…"/>
          <p:cNvSpPr txBox="1">
            <a:spLocks noGrp="1"/>
          </p:cNvSpPr>
          <p:nvPr>
            <p:ph type="body" idx="1"/>
          </p:nvPr>
        </p:nvSpPr>
        <p:spPr>
          <a:xfrm>
            <a:off x="1270000" y="-876300"/>
            <a:ext cx="10464800" cy="7416800"/>
          </a:xfrm>
          <a:prstGeom prst="rect">
            <a:avLst/>
          </a:prstGeom>
        </p:spPr>
        <p:txBody>
          <a:bodyPr/>
          <a:lstStyle/>
          <a:p>
            <a:pPr>
              <a:buBlip>
                <a:blip r:embed="rId2"/>
              </a:buBlip>
            </a:pPr>
            <a:r>
              <a:t>Dieu remet son peuple dans le cortège de la vie.</a:t>
            </a:r>
          </a:p>
          <a:p>
            <a:pPr>
              <a:buBlip>
                <a:blip r:embed="rId2"/>
              </a:buBlip>
            </a:pPr>
            <a:r>
              <a:t>Dieu nous rejoint là où nous sommes. </a:t>
            </a:r>
          </a:p>
          <a:p>
            <a:pPr>
              <a:buBlip>
                <a:blip r:embed="rId2"/>
              </a:buBlip>
            </a:pPr>
            <a:r>
              <a:t>Dieu fait de l’humanité son espérance.  </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216</Words>
  <Application>Microsoft Office PowerPoint</Application>
  <PresentationFormat>Custom</PresentationFormat>
  <Paragraphs>26</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Helvetica Neue</vt:lpstr>
      <vt:lpstr>Papyrus</vt:lpstr>
      <vt:lpstr>Parchment</vt:lpstr>
      <vt:lpstr>Luc 4 : 18-21</vt:lpstr>
      <vt:lpstr>Luc 8.40-56 :  </vt:lpstr>
      <vt:lpstr>PowerPoint Presentation</vt:lpstr>
      <vt:lpstr>PowerPoint Presentation</vt:lpstr>
      <vt:lpstr>PowerPoint Presentation</vt:lpstr>
      <vt:lpstr>La Bonne Nouvelle de l’Évangile c’est que: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 4 : 18-21</dc:title>
  <cp:lastModifiedBy>Jérémie Bédard</cp:lastModifiedBy>
  <cp:revision>1</cp:revision>
  <dcterms:modified xsi:type="dcterms:W3CDTF">2019-02-07T14:56:28Z</dcterms:modified>
</cp:coreProperties>
</file>